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A342E9-6589-4D63-8189-BB92803F33AE}" v="78" dt="2023-09-26T19:23:29.6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86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Barton" userId="d01b6e57-551a-478e-ab9f-c95aa9bf995b" providerId="ADAL" clId="{A1A342E9-6589-4D63-8189-BB92803F33AE}"/>
    <pc:docChg chg="undo custSel addSld delSld modSld">
      <pc:chgData name="Emma Barton" userId="d01b6e57-551a-478e-ab9f-c95aa9bf995b" providerId="ADAL" clId="{A1A342E9-6589-4D63-8189-BB92803F33AE}" dt="2023-09-26T19:34:08.464" v="3267" actId="26606"/>
      <pc:docMkLst>
        <pc:docMk/>
      </pc:docMkLst>
      <pc:sldChg chg="addSp modSp mod setBg">
        <pc:chgData name="Emma Barton" userId="d01b6e57-551a-478e-ab9f-c95aa9bf995b" providerId="ADAL" clId="{A1A342E9-6589-4D63-8189-BB92803F33AE}" dt="2023-09-26T18:03:39.736" v="67" actId="26606"/>
        <pc:sldMkLst>
          <pc:docMk/>
          <pc:sldMk cId="1637534925" sldId="256"/>
        </pc:sldMkLst>
        <pc:spChg chg="mod">
          <ac:chgData name="Emma Barton" userId="d01b6e57-551a-478e-ab9f-c95aa9bf995b" providerId="ADAL" clId="{A1A342E9-6589-4D63-8189-BB92803F33AE}" dt="2023-09-26T18:03:39.736" v="67" actId="26606"/>
          <ac:spMkLst>
            <pc:docMk/>
            <pc:sldMk cId="1637534925" sldId="256"/>
            <ac:spMk id="2" creationId="{F7A143C7-9ACE-473F-D0F5-E66DC5E5DF80}"/>
          </ac:spMkLst>
        </pc:spChg>
        <pc:spChg chg="mod">
          <ac:chgData name="Emma Barton" userId="d01b6e57-551a-478e-ab9f-c95aa9bf995b" providerId="ADAL" clId="{A1A342E9-6589-4D63-8189-BB92803F33AE}" dt="2023-09-26T18:03:39.736" v="67" actId="26606"/>
          <ac:spMkLst>
            <pc:docMk/>
            <pc:sldMk cId="1637534925" sldId="256"/>
            <ac:spMk id="3" creationId="{16EE1FD9-67B4-0CC0-6024-AE27B87F1691}"/>
          </ac:spMkLst>
        </pc:spChg>
        <pc:spChg chg="add">
          <ac:chgData name="Emma Barton" userId="d01b6e57-551a-478e-ab9f-c95aa9bf995b" providerId="ADAL" clId="{A1A342E9-6589-4D63-8189-BB92803F33AE}" dt="2023-09-26T18:03:39.736" v="67" actId="26606"/>
          <ac:spMkLst>
            <pc:docMk/>
            <pc:sldMk cId="1637534925" sldId="256"/>
            <ac:spMk id="8" creationId="{1EADCAF8-8823-4E89-8612-21029831A4B2}"/>
          </ac:spMkLst>
        </pc:spChg>
        <pc:spChg chg="add">
          <ac:chgData name="Emma Barton" userId="d01b6e57-551a-478e-ab9f-c95aa9bf995b" providerId="ADAL" clId="{A1A342E9-6589-4D63-8189-BB92803F33AE}" dt="2023-09-26T18:03:39.736" v="67" actId="26606"/>
          <ac:spMkLst>
            <pc:docMk/>
            <pc:sldMk cId="1637534925" sldId="256"/>
            <ac:spMk id="10" creationId="{28CA07B2-0819-4B62-9425-7A52BBDD7070}"/>
          </ac:spMkLst>
        </pc:spChg>
        <pc:grpChg chg="add">
          <ac:chgData name="Emma Barton" userId="d01b6e57-551a-478e-ab9f-c95aa9bf995b" providerId="ADAL" clId="{A1A342E9-6589-4D63-8189-BB92803F33AE}" dt="2023-09-26T18:03:39.736" v="67" actId="26606"/>
          <ac:grpSpMkLst>
            <pc:docMk/>
            <pc:sldMk cId="1637534925" sldId="256"/>
            <ac:grpSpMk id="12" creationId="{DA02BEE4-A5D4-40AF-882D-49D34B086FFF}"/>
          </ac:grpSpMkLst>
        </pc:grpChg>
      </pc:sldChg>
      <pc:sldChg chg="del">
        <pc:chgData name="Emma Barton" userId="d01b6e57-551a-478e-ab9f-c95aa9bf995b" providerId="ADAL" clId="{A1A342E9-6589-4D63-8189-BB92803F33AE}" dt="2023-09-26T18:57:27.510" v="1704" actId="2696"/>
        <pc:sldMkLst>
          <pc:docMk/>
          <pc:sldMk cId="3162476237" sldId="257"/>
        </pc:sldMkLst>
      </pc:sldChg>
      <pc:sldChg chg="del">
        <pc:chgData name="Emma Barton" userId="d01b6e57-551a-478e-ab9f-c95aa9bf995b" providerId="ADAL" clId="{A1A342E9-6589-4D63-8189-BB92803F33AE}" dt="2023-09-26T18:59:41.543" v="1705" actId="2696"/>
        <pc:sldMkLst>
          <pc:docMk/>
          <pc:sldMk cId="3370508671" sldId="258"/>
        </pc:sldMkLst>
      </pc:sldChg>
      <pc:sldChg chg="addSp delSp modSp new mod setBg">
        <pc:chgData name="Emma Barton" userId="d01b6e57-551a-478e-ab9f-c95aa9bf995b" providerId="ADAL" clId="{A1A342E9-6589-4D63-8189-BB92803F33AE}" dt="2023-09-26T19:20:39.042" v="2555" actId="20577"/>
        <pc:sldMkLst>
          <pc:docMk/>
          <pc:sldMk cId="3764182884" sldId="259"/>
        </pc:sldMkLst>
        <pc:spChg chg="mod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2" creationId="{5A2A0F62-64CA-1885-6A43-B8D6E09D24A3}"/>
          </ac:spMkLst>
        </pc:spChg>
        <pc:spChg chg="mod">
          <ac:chgData name="Emma Barton" userId="d01b6e57-551a-478e-ab9f-c95aa9bf995b" providerId="ADAL" clId="{A1A342E9-6589-4D63-8189-BB92803F33AE}" dt="2023-09-26T19:20:39.042" v="2555" actId="20577"/>
          <ac:spMkLst>
            <pc:docMk/>
            <pc:sldMk cId="3764182884" sldId="259"/>
            <ac:spMk id="3" creationId="{B932BBAA-E445-1E44-D6A1-CBB34638F3A3}"/>
          </ac:spMkLst>
        </pc:spChg>
        <pc:spChg chg="add del">
          <ac:chgData name="Emma Barton" userId="d01b6e57-551a-478e-ab9f-c95aa9bf995b" providerId="ADAL" clId="{A1A342E9-6589-4D63-8189-BB92803F33AE}" dt="2023-09-26T18:08:35.464" v="481" actId="26606"/>
          <ac:spMkLst>
            <pc:docMk/>
            <pc:sldMk cId="3764182884" sldId="259"/>
            <ac:spMk id="8" creationId="{43C823D3-D619-407C-89E0-C6F6B1E7A42A}"/>
          </ac:spMkLst>
        </pc:spChg>
        <pc:spChg chg="add del">
          <ac:chgData name="Emma Barton" userId="d01b6e57-551a-478e-ab9f-c95aa9bf995b" providerId="ADAL" clId="{A1A342E9-6589-4D63-8189-BB92803F33AE}" dt="2023-09-26T18:08:35.464" v="481" actId="26606"/>
          <ac:spMkLst>
            <pc:docMk/>
            <pc:sldMk cId="3764182884" sldId="259"/>
            <ac:spMk id="10" creationId="{047F8E3E-2FFA-4A0F-B3C7-E57ADDCFB415}"/>
          </ac:spMkLst>
        </pc:spChg>
        <pc:spChg chg="add del">
          <ac:chgData name="Emma Barton" userId="d01b6e57-551a-478e-ab9f-c95aa9bf995b" providerId="ADAL" clId="{A1A342E9-6589-4D63-8189-BB92803F33AE}" dt="2023-09-26T18:11:14.618" v="549" actId="26606"/>
          <ac:spMkLst>
            <pc:docMk/>
            <pc:sldMk cId="3764182884" sldId="259"/>
            <ac:spMk id="27" creationId="{18873D23-2DCF-4B31-A009-95721C06E8E1}"/>
          </ac:spMkLst>
        </pc:spChg>
        <pc:spChg chg="add del">
          <ac:chgData name="Emma Barton" userId="d01b6e57-551a-478e-ab9f-c95aa9bf995b" providerId="ADAL" clId="{A1A342E9-6589-4D63-8189-BB92803F33AE}" dt="2023-09-26T18:11:14.618" v="549" actId="26606"/>
          <ac:spMkLst>
            <pc:docMk/>
            <pc:sldMk cId="3764182884" sldId="259"/>
            <ac:spMk id="29" creationId="{C13EF075-D4EF-4929-ADBC-91B27DA19955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40" creationId="{E92FEB64-6EEA-4759-B4A4-BD2C1E660BA8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42" creationId="{B10BB131-AC8E-4A8E-A5D1-36260F720C3B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44" creationId="{14847E93-7DC1-4D4B-8829-B19AA7137C50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46" creationId="{5566D6E1-03A1-4D73-A4E0-35D74D568A04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48" creationId="{9F835A99-04AC-494A-A572-AFE8413CC938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50" creationId="{7B786209-1B0B-4CA9-9BDD-F7327066A84D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52" creationId="{2D2964BB-484D-45AE-AD66-D407D0629652}"/>
          </ac:spMkLst>
        </pc:spChg>
        <pc:spChg chg="add del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54" creationId="{6691AC69-A76E-4DAB-B565-468B6B87ACF3}"/>
          </ac:spMkLst>
        </pc:spChg>
        <pc:spChg chg="add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61" creationId="{245A9F99-D9B1-4094-A2E2-B90AC1DB7B9C}"/>
          </ac:spMkLst>
        </pc:spChg>
        <pc:spChg chg="add">
          <ac:chgData name="Emma Barton" userId="d01b6e57-551a-478e-ab9f-c95aa9bf995b" providerId="ADAL" clId="{A1A342E9-6589-4D63-8189-BB92803F33AE}" dt="2023-09-26T18:31:20.528" v="1215" actId="26606"/>
          <ac:spMkLst>
            <pc:docMk/>
            <pc:sldMk cId="3764182884" sldId="259"/>
            <ac:spMk id="63" creationId="{B7FAF607-473A-4A43-A23D-BBFF5C4117BB}"/>
          </ac:spMkLst>
        </pc:spChg>
        <pc:grpChg chg="add del">
          <ac:chgData name="Emma Barton" userId="d01b6e57-551a-478e-ab9f-c95aa9bf995b" providerId="ADAL" clId="{A1A342E9-6589-4D63-8189-BB92803F33AE}" dt="2023-09-26T18:08:35.464" v="481" actId="26606"/>
          <ac:grpSpMkLst>
            <pc:docMk/>
            <pc:sldMk cId="3764182884" sldId="259"/>
            <ac:grpSpMk id="12" creationId="{33D939F1-7ABE-4D0E-946A-43F37F556AFD}"/>
          </ac:grpSpMkLst>
        </pc:grpChg>
        <pc:grpChg chg="add del">
          <ac:chgData name="Emma Barton" userId="d01b6e57-551a-478e-ab9f-c95aa9bf995b" providerId="ADAL" clId="{A1A342E9-6589-4D63-8189-BB92803F33AE}" dt="2023-09-26T18:08:35.464" v="481" actId="26606"/>
          <ac:grpSpMkLst>
            <pc:docMk/>
            <pc:sldMk cId="3764182884" sldId="259"/>
            <ac:grpSpMk id="18" creationId="{9DB3963A-4187-4A72-9DA4-CA6BADE22931}"/>
          </ac:grpSpMkLst>
        </pc:grpChg>
        <pc:grpChg chg="add del">
          <ac:chgData name="Emma Barton" userId="d01b6e57-551a-478e-ab9f-c95aa9bf995b" providerId="ADAL" clId="{A1A342E9-6589-4D63-8189-BB92803F33AE}" dt="2023-09-26T18:11:14.618" v="549" actId="26606"/>
          <ac:grpSpMkLst>
            <pc:docMk/>
            <pc:sldMk cId="3764182884" sldId="259"/>
            <ac:grpSpMk id="31" creationId="{DAA26DFA-AAB2-4973-9C17-16D587C7B198}"/>
          </ac:grpSpMkLst>
        </pc:grpChg>
        <pc:grpChg chg="add">
          <ac:chgData name="Emma Barton" userId="d01b6e57-551a-478e-ab9f-c95aa9bf995b" providerId="ADAL" clId="{A1A342E9-6589-4D63-8189-BB92803F33AE}" dt="2023-09-26T18:31:20.528" v="1215" actId="26606"/>
          <ac:grpSpMkLst>
            <pc:docMk/>
            <pc:sldMk cId="3764182884" sldId="259"/>
            <ac:grpSpMk id="65" creationId="{C5F6476F-D303-44D3-B30F-1BA348F0F64A}"/>
          </ac:grpSpMkLst>
        </pc:grpChg>
        <pc:picChg chg="add">
          <ac:chgData name="Emma Barton" userId="d01b6e57-551a-478e-ab9f-c95aa9bf995b" providerId="ADAL" clId="{A1A342E9-6589-4D63-8189-BB92803F33AE}" dt="2023-09-26T18:31:20.528" v="1215" actId="26606"/>
          <ac:picMkLst>
            <pc:docMk/>
            <pc:sldMk cId="3764182884" sldId="259"/>
            <ac:picMk id="58" creationId="{19B01405-9640-D3F7-1A69-4CFBA7019AAD}"/>
          </ac:picMkLst>
        </pc:picChg>
      </pc:sldChg>
      <pc:sldChg chg="addSp delSp modSp new mod setBg">
        <pc:chgData name="Emma Barton" userId="d01b6e57-551a-478e-ab9f-c95aa9bf995b" providerId="ADAL" clId="{A1A342E9-6589-4D63-8189-BB92803F33AE}" dt="2023-09-26T19:21:03.171" v="2565" actId="20577"/>
        <pc:sldMkLst>
          <pc:docMk/>
          <pc:sldMk cId="2461298983" sldId="260"/>
        </pc:sldMkLst>
        <pc:spChg chg="mod">
          <ac:chgData name="Emma Barton" userId="d01b6e57-551a-478e-ab9f-c95aa9bf995b" providerId="ADAL" clId="{A1A342E9-6589-4D63-8189-BB92803F33AE}" dt="2023-09-26T19:21:03.171" v="2565" actId="20577"/>
          <ac:spMkLst>
            <pc:docMk/>
            <pc:sldMk cId="2461298983" sldId="260"/>
            <ac:spMk id="2" creationId="{1A18239E-70C4-BD69-F262-7BAE69AB35DF}"/>
          </ac:spMkLst>
        </pc:spChg>
        <pc:spChg chg="mod">
          <ac:chgData name="Emma Barton" userId="d01b6e57-551a-478e-ab9f-c95aa9bf995b" providerId="ADAL" clId="{A1A342E9-6589-4D63-8189-BB92803F33AE}" dt="2023-09-26T19:05:43.187" v="1792" actId="1076"/>
          <ac:spMkLst>
            <pc:docMk/>
            <pc:sldMk cId="2461298983" sldId="260"/>
            <ac:spMk id="3" creationId="{72568AFA-0604-D040-71E2-5141A7336B92}"/>
          </ac:spMkLst>
        </pc:spChg>
        <pc:spChg chg="add">
          <ac:chgData name="Emma Barton" userId="d01b6e57-551a-478e-ab9f-c95aa9bf995b" providerId="ADAL" clId="{A1A342E9-6589-4D63-8189-BB92803F33AE}" dt="2023-09-26T18:15:02.033" v="681" actId="26606"/>
          <ac:spMkLst>
            <pc:docMk/>
            <pc:sldMk cId="2461298983" sldId="260"/>
            <ac:spMk id="8" creationId="{4BC99CB9-DDAD-44A2-8A1C-E3AF4E72DF5C}"/>
          </ac:spMkLst>
        </pc:spChg>
        <pc:spChg chg="add">
          <ac:chgData name="Emma Barton" userId="d01b6e57-551a-478e-ab9f-c95aa9bf995b" providerId="ADAL" clId="{A1A342E9-6589-4D63-8189-BB92803F33AE}" dt="2023-09-26T18:15:02.033" v="681" actId="26606"/>
          <ac:spMkLst>
            <pc:docMk/>
            <pc:sldMk cId="2461298983" sldId="260"/>
            <ac:spMk id="10" creationId="{64053CBF-3932-45FF-8285-EE5146085F3A}"/>
          </ac:spMkLst>
        </pc:spChg>
        <pc:spChg chg="add mod">
          <ac:chgData name="Emma Barton" userId="d01b6e57-551a-478e-ab9f-c95aa9bf995b" providerId="ADAL" clId="{A1A342E9-6589-4D63-8189-BB92803F33AE}" dt="2023-09-26T19:05:48.011" v="1793" actId="1076"/>
          <ac:spMkLst>
            <pc:docMk/>
            <pc:sldMk cId="2461298983" sldId="260"/>
            <ac:spMk id="24" creationId="{CC55CC49-14FB-B74B-2FC0-8386D5D08696}"/>
          </ac:spMkLst>
        </pc:spChg>
        <pc:spChg chg="add mod">
          <ac:chgData name="Emma Barton" userId="d01b6e57-551a-478e-ab9f-c95aa9bf995b" providerId="ADAL" clId="{A1A342E9-6589-4D63-8189-BB92803F33AE}" dt="2023-09-26T18:19:54.845" v="735" actId="1076"/>
          <ac:spMkLst>
            <pc:docMk/>
            <pc:sldMk cId="2461298983" sldId="260"/>
            <ac:spMk id="25" creationId="{947FDA95-BEA8-06AE-38A5-33A907A3A1A5}"/>
          </ac:spMkLst>
        </pc:spChg>
        <pc:spChg chg="add mod">
          <ac:chgData name="Emma Barton" userId="d01b6e57-551a-478e-ab9f-c95aa9bf995b" providerId="ADAL" clId="{A1A342E9-6589-4D63-8189-BB92803F33AE}" dt="2023-09-26T18:22:44.920" v="1132" actId="20577"/>
          <ac:spMkLst>
            <pc:docMk/>
            <pc:sldMk cId="2461298983" sldId="260"/>
            <ac:spMk id="26" creationId="{9AD3BC22-105C-368A-B764-55437FA1D659}"/>
          </ac:spMkLst>
        </pc:spChg>
        <pc:spChg chg="add mod">
          <ac:chgData name="Emma Barton" userId="d01b6e57-551a-478e-ab9f-c95aa9bf995b" providerId="ADAL" clId="{A1A342E9-6589-4D63-8189-BB92803F33AE}" dt="2023-09-26T18:23:20.868" v="1165" actId="1076"/>
          <ac:spMkLst>
            <pc:docMk/>
            <pc:sldMk cId="2461298983" sldId="260"/>
            <ac:spMk id="27" creationId="{D465CAC0-B0CE-10F7-178B-F93295C01690}"/>
          </ac:spMkLst>
        </pc:spChg>
        <pc:spChg chg="add mod">
          <ac:chgData name="Emma Barton" userId="d01b6e57-551a-478e-ab9f-c95aa9bf995b" providerId="ADAL" clId="{A1A342E9-6589-4D63-8189-BB92803F33AE}" dt="2023-09-26T19:04:29.716" v="1787" actId="1076"/>
          <ac:spMkLst>
            <pc:docMk/>
            <pc:sldMk cId="2461298983" sldId="260"/>
            <ac:spMk id="34" creationId="{A90327A3-9BBD-29DD-0F39-8E4F85DD3A25}"/>
          </ac:spMkLst>
        </pc:spChg>
        <pc:spChg chg="add del mod">
          <ac:chgData name="Emma Barton" userId="d01b6e57-551a-478e-ab9f-c95aa9bf995b" providerId="ADAL" clId="{A1A342E9-6589-4D63-8189-BB92803F33AE}" dt="2023-09-26T19:05:19.212" v="1790" actId="478"/>
          <ac:spMkLst>
            <pc:docMk/>
            <pc:sldMk cId="2461298983" sldId="260"/>
            <ac:spMk id="35" creationId="{5A2F3BD0-DE5D-8601-A2F2-002ECA89C670}"/>
          </ac:spMkLst>
        </pc:spChg>
        <pc:spChg chg="add mod">
          <ac:chgData name="Emma Barton" userId="d01b6e57-551a-478e-ab9f-c95aa9bf995b" providerId="ADAL" clId="{A1A342E9-6589-4D63-8189-BB92803F33AE}" dt="2023-09-26T19:06:15.266" v="1805" actId="20577"/>
          <ac:spMkLst>
            <pc:docMk/>
            <pc:sldMk cId="2461298983" sldId="260"/>
            <ac:spMk id="36" creationId="{B6F7A679-0125-253F-C711-BEA740D1B5AE}"/>
          </ac:spMkLst>
        </pc:spChg>
        <pc:spChg chg="add del mod">
          <ac:chgData name="Emma Barton" userId="d01b6e57-551a-478e-ab9f-c95aa9bf995b" providerId="ADAL" clId="{A1A342E9-6589-4D63-8189-BB92803F33AE}" dt="2023-09-26T19:11:04.805" v="1809" actId="478"/>
          <ac:spMkLst>
            <pc:docMk/>
            <pc:sldMk cId="2461298983" sldId="260"/>
            <ac:spMk id="39" creationId="{399F4A2E-B090-B9C2-5873-2D1A20D81933}"/>
          </ac:spMkLst>
        </pc:spChg>
        <pc:grpChg chg="add">
          <ac:chgData name="Emma Barton" userId="d01b6e57-551a-478e-ab9f-c95aa9bf995b" providerId="ADAL" clId="{A1A342E9-6589-4D63-8189-BB92803F33AE}" dt="2023-09-26T18:15:02.033" v="681" actId="26606"/>
          <ac:grpSpMkLst>
            <pc:docMk/>
            <pc:sldMk cId="2461298983" sldId="260"/>
            <ac:grpSpMk id="12" creationId="{2E751C04-BEA6-446B-A678-9C74819EBD4C}"/>
          </ac:grpSpMkLst>
        </pc:grpChg>
        <pc:grpChg chg="add">
          <ac:chgData name="Emma Barton" userId="d01b6e57-551a-478e-ab9f-c95aa9bf995b" providerId="ADAL" clId="{A1A342E9-6589-4D63-8189-BB92803F33AE}" dt="2023-09-26T18:15:02.033" v="681" actId="26606"/>
          <ac:grpSpMkLst>
            <pc:docMk/>
            <pc:sldMk cId="2461298983" sldId="260"/>
            <ac:grpSpMk id="18" creationId="{B63ACBA3-DEFD-4C6D-BBA0-64468FA99C2D}"/>
          </ac:grpSpMkLst>
        </pc:grpChg>
        <pc:picChg chg="add del mod">
          <ac:chgData name="Emma Barton" userId="d01b6e57-551a-478e-ab9f-c95aa9bf995b" providerId="ADAL" clId="{A1A342E9-6589-4D63-8189-BB92803F33AE}" dt="2023-09-26T18:16:55.377" v="686" actId="478"/>
          <ac:picMkLst>
            <pc:docMk/>
            <pc:sldMk cId="2461298983" sldId="260"/>
            <ac:picMk id="5" creationId="{B370FA9F-17C9-92E2-6444-0D21F6E38FCE}"/>
          </ac:picMkLst>
        </pc:picChg>
        <pc:picChg chg="add mod">
          <ac:chgData name="Emma Barton" userId="d01b6e57-551a-478e-ab9f-c95aa9bf995b" providerId="ADAL" clId="{A1A342E9-6589-4D63-8189-BB92803F33AE}" dt="2023-09-26T19:05:50.290" v="1794" actId="1076"/>
          <ac:picMkLst>
            <pc:docMk/>
            <pc:sldMk cId="2461298983" sldId="260"/>
            <ac:picMk id="7" creationId="{199F0763-A47D-7A1F-49F6-E756A1AFBD8A}"/>
          </ac:picMkLst>
        </pc:picChg>
        <pc:picChg chg="add del mod">
          <ac:chgData name="Emma Barton" userId="d01b6e57-551a-478e-ab9f-c95aa9bf995b" providerId="ADAL" clId="{A1A342E9-6589-4D63-8189-BB92803F33AE}" dt="2023-09-26T18:18:31.989" v="694" actId="478"/>
          <ac:picMkLst>
            <pc:docMk/>
            <pc:sldMk cId="2461298983" sldId="260"/>
            <ac:picMk id="11" creationId="{3338052F-52F4-73D1-40CB-EBB6D1460A67}"/>
          </ac:picMkLst>
        </pc:picChg>
        <pc:picChg chg="add mod">
          <ac:chgData name="Emma Barton" userId="d01b6e57-551a-478e-ab9f-c95aa9bf995b" providerId="ADAL" clId="{A1A342E9-6589-4D63-8189-BB92803F33AE}" dt="2023-09-26T18:19:54.845" v="735" actId="1076"/>
          <ac:picMkLst>
            <pc:docMk/>
            <pc:sldMk cId="2461298983" sldId="260"/>
            <ac:picMk id="23" creationId="{8F59BF1F-754B-3BE8-EE7E-22DB2983EECC}"/>
          </ac:picMkLst>
        </pc:picChg>
        <pc:picChg chg="add del mod">
          <ac:chgData name="Emma Barton" userId="d01b6e57-551a-478e-ab9f-c95aa9bf995b" providerId="ADAL" clId="{A1A342E9-6589-4D63-8189-BB92803F33AE}" dt="2023-09-26T18:25:53.365" v="1170" actId="478"/>
          <ac:picMkLst>
            <pc:docMk/>
            <pc:sldMk cId="2461298983" sldId="260"/>
            <ac:picMk id="29" creationId="{699EE7C7-84BD-5F54-AEDD-EBE857D5D1F9}"/>
          </ac:picMkLst>
        </pc:picChg>
        <pc:picChg chg="add mod">
          <ac:chgData name="Emma Barton" userId="d01b6e57-551a-478e-ab9f-c95aa9bf995b" providerId="ADAL" clId="{A1A342E9-6589-4D63-8189-BB92803F33AE}" dt="2023-09-26T19:03:56.514" v="1780" actId="1076"/>
          <ac:picMkLst>
            <pc:docMk/>
            <pc:sldMk cId="2461298983" sldId="260"/>
            <ac:picMk id="31" creationId="{C9B48CFE-1FEE-FD8F-6E14-00B73D0A91ED}"/>
          </ac:picMkLst>
        </pc:picChg>
        <pc:picChg chg="add del mod">
          <ac:chgData name="Emma Barton" userId="d01b6e57-551a-478e-ab9f-c95aa9bf995b" providerId="ADAL" clId="{A1A342E9-6589-4D63-8189-BB92803F33AE}" dt="2023-09-26T19:04:18.054" v="1783" actId="478"/>
          <ac:picMkLst>
            <pc:docMk/>
            <pc:sldMk cId="2461298983" sldId="260"/>
            <ac:picMk id="32" creationId="{825E8D3C-2373-1C43-60C8-EBA1D8221FD5}"/>
          </ac:picMkLst>
        </pc:picChg>
        <pc:picChg chg="add mod">
          <ac:chgData name="Emma Barton" userId="d01b6e57-551a-478e-ab9f-c95aa9bf995b" providerId="ADAL" clId="{A1A342E9-6589-4D63-8189-BB92803F33AE}" dt="2023-09-26T19:04:29.716" v="1787" actId="1076"/>
          <ac:picMkLst>
            <pc:docMk/>
            <pc:sldMk cId="2461298983" sldId="260"/>
            <ac:picMk id="33" creationId="{9B9498B3-39F8-9023-2569-0FEC37417BA8}"/>
          </ac:picMkLst>
        </pc:picChg>
        <pc:picChg chg="add mod">
          <ac:chgData name="Emma Barton" userId="d01b6e57-551a-478e-ab9f-c95aa9bf995b" providerId="ADAL" clId="{A1A342E9-6589-4D63-8189-BB92803F33AE}" dt="2023-09-26T19:10:59.883" v="1808" actId="1076"/>
          <ac:picMkLst>
            <pc:docMk/>
            <pc:sldMk cId="2461298983" sldId="260"/>
            <ac:picMk id="38" creationId="{8AC1B974-B250-6868-A598-36D13460F718}"/>
          </ac:picMkLst>
        </pc:picChg>
      </pc:sldChg>
      <pc:sldChg chg="addSp delSp modSp new del mod">
        <pc:chgData name="Emma Barton" userId="d01b6e57-551a-478e-ab9f-c95aa9bf995b" providerId="ADAL" clId="{A1A342E9-6589-4D63-8189-BB92803F33AE}" dt="2023-09-26T18:26:20.684" v="1176" actId="680"/>
        <pc:sldMkLst>
          <pc:docMk/>
          <pc:sldMk cId="3011098722" sldId="261"/>
        </pc:sldMkLst>
        <pc:spChg chg="add del">
          <ac:chgData name="Emma Barton" userId="d01b6e57-551a-478e-ab9f-c95aa9bf995b" providerId="ADAL" clId="{A1A342E9-6589-4D63-8189-BB92803F33AE}" dt="2023-09-26T18:26:19.454" v="1175" actId="22"/>
          <ac:spMkLst>
            <pc:docMk/>
            <pc:sldMk cId="3011098722" sldId="261"/>
            <ac:spMk id="3" creationId="{5285B137-EF53-2362-F173-A544224FBEEF}"/>
          </ac:spMkLst>
        </pc:spChg>
        <pc:picChg chg="add del mod ord">
          <ac:chgData name="Emma Barton" userId="d01b6e57-551a-478e-ab9f-c95aa9bf995b" providerId="ADAL" clId="{A1A342E9-6589-4D63-8189-BB92803F33AE}" dt="2023-09-26T18:26:19.454" v="1175" actId="22"/>
          <ac:picMkLst>
            <pc:docMk/>
            <pc:sldMk cId="3011098722" sldId="261"/>
            <ac:picMk id="5" creationId="{770650D1-42A1-923F-23F5-72F41B2D3A25}"/>
          </ac:picMkLst>
        </pc:picChg>
      </pc:sldChg>
      <pc:sldChg chg="addSp delSp modSp add mod">
        <pc:chgData name="Emma Barton" userId="d01b6e57-551a-478e-ab9f-c95aa9bf995b" providerId="ADAL" clId="{A1A342E9-6589-4D63-8189-BB92803F33AE}" dt="2023-09-26T19:22:14.012" v="2635" actId="20577"/>
        <pc:sldMkLst>
          <pc:docMk/>
          <pc:sldMk cId="3863311494" sldId="261"/>
        </pc:sldMkLst>
        <pc:spChg chg="del mod">
          <ac:chgData name="Emma Barton" userId="d01b6e57-551a-478e-ab9f-c95aa9bf995b" providerId="ADAL" clId="{A1A342E9-6589-4D63-8189-BB92803F33AE}" dt="2023-09-26T18:26:56.210" v="1199" actId="478"/>
          <ac:spMkLst>
            <pc:docMk/>
            <pc:sldMk cId="3863311494" sldId="261"/>
            <ac:spMk id="2" creationId="{1A18239E-70C4-BD69-F262-7BAE69AB35DF}"/>
          </ac:spMkLst>
        </pc:spChg>
        <pc:spChg chg="mod">
          <ac:chgData name="Emma Barton" userId="d01b6e57-551a-478e-ab9f-c95aa9bf995b" providerId="ADAL" clId="{A1A342E9-6589-4D63-8189-BB92803F33AE}" dt="2023-09-26T18:26:59.876" v="1200" actId="1076"/>
          <ac:spMkLst>
            <pc:docMk/>
            <pc:sldMk cId="3863311494" sldId="261"/>
            <ac:spMk id="3" creationId="{72568AFA-0604-D040-71E2-5141A7336B92}"/>
          </ac:spMkLst>
        </pc:spChg>
        <pc:spChg chg="del">
          <ac:chgData name="Emma Barton" userId="d01b6e57-551a-478e-ab9f-c95aa9bf995b" providerId="ADAL" clId="{A1A342E9-6589-4D63-8189-BB92803F33AE}" dt="2023-09-26T18:27:41.733" v="1205" actId="478"/>
          <ac:spMkLst>
            <pc:docMk/>
            <pc:sldMk cId="3863311494" sldId="261"/>
            <ac:spMk id="25" creationId="{947FDA95-BEA8-06AE-38A5-33A907A3A1A5}"/>
          </ac:spMkLst>
        </pc:spChg>
        <pc:spChg chg="del">
          <ac:chgData name="Emma Barton" userId="d01b6e57-551a-478e-ab9f-c95aa9bf995b" providerId="ADAL" clId="{A1A342E9-6589-4D63-8189-BB92803F33AE}" dt="2023-09-26T18:27:38.301" v="1204" actId="478"/>
          <ac:spMkLst>
            <pc:docMk/>
            <pc:sldMk cId="3863311494" sldId="261"/>
            <ac:spMk id="26" creationId="{9AD3BC22-105C-368A-B764-55437FA1D659}"/>
          </ac:spMkLst>
        </pc:spChg>
        <pc:spChg chg="mod">
          <ac:chgData name="Emma Barton" userId="d01b6e57-551a-478e-ab9f-c95aa9bf995b" providerId="ADAL" clId="{A1A342E9-6589-4D63-8189-BB92803F33AE}" dt="2023-09-26T18:27:44.676" v="1206" actId="1076"/>
          <ac:spMkLst>
            <pc:docMk/>
            <pc:sldMk cId="3863311494" sldId="261"/>
            <ac:spMk id="27" creationId="{D465CAC0-B0CE-10F7-178B-F93295C01690}"/>
          </ac:spMkLst>
        </pc:spChg>
        <pc:spChg chg="add mod">
          <ac:chgData name="Emma Barton" userId="d01b6e57-551a-478e-ab9f-c95aa9bf995b" providerId="ADAL" clId="{A1A342E9-6589-4D63-8189-BB92803F33AE}" dt="2023-09-26T18:29:12.020" v="1213" actId="1076"/>
          <ac:spMkLst>
            <pc:docMk/>
            <pc:sldMk cId="3863311494" sldId="261"/>
            <ac:spMk id="30" creationId="{0FD7E8EB-E756-33F3-D39E-CBC28FFA575A}"/>
          </ac:spMkLst>
        </pc:spChg>
        <pc:spChg chg="add mod">
          <ac:chgData name="Emma Barton" userId="d01b6e57-551a-478e-ab9f-c95aa9bf995b" providerId="ADAL" clId="{A1A342E9-6589-4D63-8189-BB92803F33AE}" dt="2023-09-26T19:22:14.012" v="2635" actId="20577"/>
          <ac:spMkLst>
            <pc:docMk/>
            <pc:sldMk cId="3863311494" sldId="261"/>
            <ac:spMk id="32" creationId="{2D40ED75-2B05-DF3C-F63E-AE273197933C}"/>
          </ac:spMkLst>
        </pc:spChg>
        <pc:picChg chg="add mod">
          <ac:chgData name="Emma Barton" userId="d01b6e57-551a-478e-ab9f-c95aa9bf995b" providerId="ADAL" clId="{A1A342E9-6589-4D63-8189-BB92803F33AE}" dt="2023-09-26T18:26:38.932" v="1183" actId="14100"/>
          <ac:picMkLst>
            <pc:docMk/>
            <pc:sldMk cId="3863311494" sldId="261"/>
            <ac:picMk id="5" creationId="{4B2611F4-C507-85E0-700E-E7BAF5ABD55E}"/>
          </ac:picMkLst>
        </pc:picChg>
        <pc:picChg chg="del">
          <ac:chgData name="Emma Barton" userId="d01b6e57-551a-478e-ab9f-c95aa9bf995b" providerId="ADAL" clId="{A1A342E9-6589-4D63-8189-BB92803F33AE}" dt="2023-09-26T18:26:33.381" v="1180" actId="478"/>
          <ac:picMkLst>
            <pc:docMk/>
            <pc:sldMk cId="3863311494" sldId="261"/>
            <ac:picMk id="7" creationId="{199F0763-A47D-7A1F-49F6-E756A1AFBD8A}"/>
          </ac:picMkLst>
        </pc:picChg>
        <pc:picChg chg="add mod">
          <ac:chgData name="Emma Barton" userId="d01b6e57-551a-478e-ab9f-c95aa9bf995b" providerId="ADAL" clId="{A1A342E9-6589-4D63-8189-BB92803F33AE}" dt="2023-09-26T18:27:35.300" v="1203" actId="14100"/>
          <ac:picMkLst>
            <pc:docMk/>
            <pc:sldMk cId="3863311494" sldId="261"/>
            <ac:picMk id="9" creationId="{775E87B1-7FBB-768F-2039-7C2D1F9A028D}"/>
          </ac:picMkLst>
        </pc:picChg>
        <pc:picChg chg="add del mod">
          <ac:chgData name="Emma Barton" userId="d01b6e57-551a-478e-ab9f-c95aa9bf995b" providerId="ADAL" clId="{A1A342E9-6589-4D63-8189-BB92803F33AE}" dt="2023-09-26T18:29:13.586" v="1214" actId="478"/>
          <ac:picMkLst>
            <pc:docMk/>
            <pc:sldMk cId="3863311494" sldId="261"/>
            <ac:picMk id="17" creationId="{186C585E-777B-D987-C12A-62C8C54B46FB}"/>
          </ac:picMkLst>
        </pc:picChg>
        <pc:picChg chg="del">
          <ac:chgData name="Emma Barton" userId="d01b6e57-551a-478e-ab9f-c95aa9bf995b" providerId="ADAL" clId="{A1A342E9-6589-4D63-8189-BB92803F33AE}" dt="2023-09-26T18:26:34.880" v="1181" actId="478"/>
          <ac:picMkLst>
            <pc:docMk/>
            <pc:sldMk cId="3863311494" sldId="261"/>
            <ac:picMk id="23" creationId="{8F59BF1F-754B-3BE8-EE7E-22DB2983EECC}"/>
          </ac:picMkLst>
        </pc:picChg>
        <pc:picChg chg="add mod">
          <ac:chgData name="Emma Barton" userId="d01b6e57-551a-478e-ab9f-c95aa9bf995b" providerId="ADAL" clId="{A1A342E9-6589-4D63-8189-BB92803F33AE}" dt="2023-09-26T18:29:12.020" v="1213" actId="1076"/>
          <ac:picMkLst>
            <pc:docMk/>
            <pc:sldMk cId="3863311494" sldId="261"/>
            <ac:picMk id="29" creationId="{9D489C8C-A658-9A43-67E9-A2F333E8310F}"/>
          </ac:picMkLst>
        </pc:picChg>
      </pc:sldChg>
      <pc:sldChg chg="addSp delSp modSp new mod setBg">
        <pc:chgData name="Emma Barton" userId="d01b6e57-551a-478e-ab9f-c95aa9bf995b" providerId="ADAL" clId="{A1A342E9-6589-4D63-8189-BB92803F33AE}" dt="2023-09-26T19:21:13.497" v="2586" actId="20577"/>
        <pc:sldMkLst>
          <pc:docMk/>
          <pc:sldMk cId="216707520" sldId="262"/>
        </pc:sldMkLst>
        <pc:spChg chg="mod">
          <ac:chgData name="Emma Barton" userId="d01b6e57-551a-478e-ab9f-c95aa9bf995b" providerId="ADAL" clId="{A1A342E9-6589-4D63-8189-BB92803F33AE}" dt="2023-09-26T19:21:13.497" v="2586" actId="20577"/>
          <ac:spMkLst>
            <pc:docMk/>
            <pc:sldMk cId="216707520" sldId="262"/>
            <ac:spMk id="2" creationId="{FC51B143-0FEE-2F42-24E1-E6A032918173}"/>
          </ac:spMkLst>
        </pc:spChg>
        <pc:spChg chg="mod">
          <ac:chgData name="Emma Barton" userId="d01b6e57-551a-478e-ab9f-c95aa9bf995b" providerId="ADAL" clId="{A1A342E9-6589-4D63-8189-BB92803F33AE}" dt="2023-09-26T19:02:11.404" v="1764" actId="120"/>
          <ac:spMkLst>
            <pc:docMk/>
            <pc:sldMk cId="216707520" sldId="262"/>
            <ac:spMk id="3" creationId="{ACAA3E12-CD03-528B-A44E-EA817D6D96D6}"/>
          </ac:spMkLst>
        </pc:spChg>
        <pc:spChg chg="add del mod">
          <ac:chgData name="Emma Barton" userId="d01b6e57-551a-478e-ab9f-c95aa9bf995b" providerId="ADAL" clId="{A1A342E9-6589-4D63-8189-BB92803F33AE}" dt="2023-09-26T18:48:41.645" v="1399" actId="478"/>
          <ac:spMkLst>
            <pc:docMk/>
            <pc:sldMk cId="216707520" sldId="262"/>
            <ac:spMk id="8" creationId="{55B9DF8F-6C97-7D53-76B7-91673FB50389}"/>
          </ac:spMkLst>
        </pc:spChg>
        <pc:spChg chg="add">
          <ac:chgData name="Emma Barton" userId="d01b6e57-551a-478e-ab9f-c95aa9bf995b" providerId="ADAL" clId="{A1A342E9-6589-4D63-8189-BB92803F33AE}" dt="2023-09-26T18:44:03.798" v="1361" actId="26606"/>
          <ac:spMkLst>
            <pc:docMk/>
            <pc:sldMk cId="216707520" sldId="262"/>
            <ac:spMk id="9" creationId="{F0DCC097-1DB8-4B6D-85D0-6FBA0E1CA4BA}"/>
          </ac:spMkLst>
        </pc:spChg>
        <pc:spChg chg="add">
          <ac:chgData name="Emma Barton" userId="d01b6e57-551a-478e-ab9f-c95aa9bf995b" providerId="ADAL" clId="{A1A342E9-6589-4D63-8189-BB92803F33AE}" dt="2023-09-26T18:44:03.798" v="1361" actId="26606"/>
          <ac:spMkLst>
            <pc:docMk/>
            <pc:sldMk cId="216707520" sldId="262"/>
            <ac:spMk id="11" creationId="{E0B58608-23C8-4441-994D-C6823EEE1DB7}"/>
          </ac:spMkLst>
        </pc:spChg>
        <pc:spChg chg="add mod">
          <ac:chgData name="Emma Barton" userId="d01b6e57-551a-478e-ab9f-c95aa9bf995b" providerId="ADAL" clId="{A1A342E9-6589-4D63-8189-BB92803F33AE}" dt="2023-09-26T19:01:28.331" v="1708" actId="1076"/>
          <ac:spMkLst>
            <pc:docMk/>
            <pc:sldMk cId="216707520" sldId="262"/>
            <ac:spMk id="12" creationId="{4E7EA196-D26F-0FB7-A928-BDA97AA861A9}"/>
          </ac:spMkLst>
        </pc:spChg>
        <pc:spChg chg="add mod">
          <ac:chgData name="Emma Barton" userId="d01b6e57-551a-478e-ab9f-c95aa9bf995b" providerId="ADAL" clId="{A1A342E9-6589-4D63-8189-BB92803F33AE}" dt="2023-09-26T19:01:25.739" v="1707" actId="1076"/>
          <ac:spMkLst>
            <pc:docMk/>
            <pc:sldMk cId="216707520" sldId="262"/>
            <ac:spMk id="13" creationId="{C0E87B6B-C528-4A26-2546-0438359604A9}"/>
          </ac:spMkLst>
        </pc:spChg>
        <pc:spChg chg="add del mod">
          <ac:chgData name="Emma Barton" userId="d01b6e57-551a-478e-ab9f-c95aa9bf995b" providerId="ADAL" clId="{A1A342E9-6589-4D63-8189-BB92803F33AE}" dt="2023-09-26T19:19:23.899" v="2435" actId="478"/>
          <ac:spMkLst>
            <pc:docMk/>
            <pc:sldMk cId="216707520" sldId="262"/>
            <ac:spMk id="25" creationId="{ED6100BE-8D82-ED64-5C34-21FE6C58A46A}"/>
          </ac:spMkLst>
        </pc:spChg>
        <pc:picChg chg="add del mod modCrop">
          <ac:chgData name="Emma Barton" userId="d01b6e57-551a-478e-ab9f-c95aa9bf995b" providerId="ADAL" clId="{A1A342E9-6589-4D63-8189-BB92803F33AE}" dt="2023-09-26T18:48:39.599" v="1398" actId="478"/>
          <ac:picMkLst>
            <pc:docMk/>
            <pc:sldMk cId="216707520" sldId="262"/>
            <ac:picMk id="4" creationId="{BC9013A7-AD4E-0949-BBB0-AAA0AEAF5F13}"/>
          </ac:picMkLst>
        </pc:picChg>
        <pc:picChg chg="add mod modCrop">
          <ac:chgData name="Emma Barton" userId="d01b6e57-551a-478e-ab9f-c95aa9bf995b" providerId="ADAL" clId="{A1A342E9-6589-4D63-8189-BB92803F33AE}" dt="2023-09-26T19:01:29.939" v="1709" actId="1076"/>
          <ac:picMkLst>
            <pc:docMk/>
            <pc:sldMk cId="216707520" sldId="262"/>
            <ac:picMk id="10" creationId="{E2DEA804-8FD1-FDDE-0FA1-2BE6B5F09613}"/>
          </ac:picMkLst>
        </pc:picChg>
        <pc:picChg chg="add mod">
          <ac:chgData name="Emma Barton" userId="d01b6e57-551a-478e-ab9f-c95aa9bf995b" providerId="ADAL" clId="{A1A342E9-6589-4D63-8189-BB92803F33AE}" dt="2023-09-26T19:02:53.482" v="1770" actId="1076"/>
          <ac:picMkLst>
            <pc:docMk/>
            <pc:sldMk cId="216707520" sldId="262"/>
            <ac:picMk id="19" creationId="{1B08DF70-3943-7C51-65F6-1F55A2A5D1E7}"/>
          </ac:picMkLst>
        </pc:picChg>
        <pc:picChg chg="add mod">
          <ac:chgData name="Emma Barton" userId="d01b6e57-551a-478e-ab9f-c95aa9bf995b" providerId="ADAL" clId="{A1A342E9-6589-4D63-8189-BB92803F33AE}" dt="2023-09-26T19:02:58.060" v="1772" actId="1076"/>
          <ac:picMkLst>
            <pc:docMk/>
            <pc:sldMk cId="216707520" sldId="262"/>
            <ac:picMk id="20" creationId="{FD29240A-6AF0-5492-FD40-508AA48ED284}"/>
          </ac:picMkLst>
        </pc:picChg>
        <pc:picChg chg="add mod">
          <ac:chgData name="Emma Barton" userId="d01b6e57-551a-478e-ab9f-c95aa9bf995b" providerId="ADAL" clId="{A1A342E9-6589-4D63-8189-BB92803F33AE}" dt="2023-09-26T19:03:13.267" v="1775" actId="1076"/>
          <ac:picMkLst>
            <pc:docMk/>
            <pc:sldMk cId="216707520" sldId="262"/>
            <ac:picMk id="22" creationId="{EC3D307A-58DF-9F20-FD6D-CEF71403C259}"/>
          </ac:picMkLst>
        </pc:picChg>
        <pc:picChg chg="add mod">
          <ac:chgData name="Emma Barton" userId="d01b6e57-551a-478e-ab9f-c95aa9bf995b" providerId="ADAL" clId="{A1A342E9-6589-4D63-8189-BB92803F33AE}" dt="2023-09-26T19:19:19.603" v="2434" actId="1076"/>
          <ac:picMkLst>
            <pc:docMk/>
            <pc:sldMk cId="216707520" sldId="262"/>
            <ac:picMk id="24" creationId="{595F13BB-F546-C8C6-9019-4C113D7F1F32}"/>
          </ac:picMkLst>
        </pc:picChg>
        <pc:cxnChg chg="add del mod">
          <ac:chgData name="Emma Barton" userId="d01b6e57-551a-478e-ab9f-c95aa9bf995b" providerId="ADAL" clId="{A1A342E9-6589-4D63-8189-BB92803F33AE}" dt="2023-09-26T18:48:43.169" v="1400" actId="478"/>
          <ac:cxnSpMkLst>
            <pc:docMk/>
            <pc:sldMk cId="216707520" sldId="262"/>
            <ac:cxnSpMk id="6" creationId="{2F72D53B-1BAD-06BC-BD78-AA198CA5CCC3}"/>
          </ac:cxnSpMkLst>
        </pc:cxnChg>
        <pc:cxnChg chg="add mod">
          <ac:chgData name="Emma Barton" userId="d01b6e57-551a-478e-ab9f-c95aa9bf995b" providerId="ADAL" clId="{A1A342E9-6589-4D63-8189-BB92803F33AE}" dt="2023-09-26T19:02:19.171" v="1767" actId="14100"/>
          <ac:cxnSpMkLst>
            <pc:docMk/>
            <pc:sldMk cId="216707520" sldId="262"/>
            <ac:cxnSpMk id="14" creationId="{6553E60E-8F43-8CED-1516-A1C76C86D6F7}"/>
          </ac:cxnSpMkLst>
        </pc:cxnChg>
      </pc:sldChg>
      <pc:sldChg chg="addSp delSp modSp new mod setBg">
        <pc:chgData name="Emma Barton" userId="d01b6e57-551a-478e-ab9f-c95aa9bf995b" providerId="ADAL" clId="{A1A342E9-6589-4D63-8189-BB92803F33AE}" dt="2023-09-26T19:34:08.464" v="3267" actId="26606"/>
        <pc:sldMkLst>
          <pc:docMk/>
          <pc:sldMk cId="1236298520" sldId="263"/>
        </pc:sldMkLst>
        <pc:spChg chg="mod">
          <ac:chgData name="Emma Barton" userId="d01b6e57-551a-478e-ab9f-c95aa9bf995b" providerId="ADAL" clId="{A1A342E9-6589-4D63-8189-BB92803F33AE}" dt="2023-09-26T19:30:07.328" v="3087" actId="26606"/>
          <ac:spMkLst>
            <pc:docMk/>
            <pc:sldMk cId="1236298520" sldId="263"/>
            <ac:spMk id="2" creationId="{4BA71B61-18E9-CEDA-184C-F70F9014C0CD}"/>
          </ac:spMkLst>
        </pc:spChg>
        <pc:spChg chg="add del mod">
          <ac:chgData name="Emma Barton" userId="d01b6e57-551a-478e-ab9f-c95aa9bf995b" providerId="ADAL" clId="{A1A342E9-6589-4D63-8189-BB92803F33AE}" dt="2023-09-26T19:29:15.099" v="3085" actId="26606"/>
          <ac:spMkLst>
            <pc:docMk/>
            <pc:sldMk cId="1236298520" sldId="263"/>
            <ac:spMk id="3" creationId="{9BA5CFC4-CD0E-9D6D-5A7E-59CD13D41931}"/>
          </ac:spMkLst>
        </pc:spChg>
        <pc:spChg chg="add del">
          <ac:chgData name="Emma Barton" userId="d01b6e57-551a-478e-ab9f-c95aa9bf995b" providerId="ADAL" clId="{A1A342E9-6589-4D63-8189-BB92803F33AE}" dt="2023-09-26T19:22:44.316" v="2637" actId="26606"/>
          <ac:spMkLst>
            <pc:docMk/>
            <pc:sldMk cId="1236298520" sldId="263"/>
            <ac:spMk id="10" creationId="{6F4C891B-62D0-4250-AEB7-0F42BAD78D7D}"/>
          </ac:spMkLst>
        </pc:spChg>
        <pc:spChg chg="add del">
          <ac:chgData name="Emma Barton" userId="d01b6e57-551a-478e-ab9f-c95aa9bf995b" providerId="ADAL" clId="{A1A342E9-6589-4D63-8189-BB92803F33AE}" dt="2023-09-26T19:29:11.462" v="3082" actId="26606"/>
          <ac:spMkLst>
            <pc:docMk/>
            <pc:sldMk cId="1236298520" sldId="263"/>
            <ac:spMk id="12" creationId="{E02239D2-A05D-4A1C-9F06-FBA7FC730E1B}"/>
          </ac:spMkLst>
        </pc:spChg>
        <pc:spChg chg="add del">
          <ac:chgData name="Emma Barton" userId="d01b6e57-551a-478e-ab9f-c95aa9bf995b" providerId="ADAL" clId="{A1A342E9-6589-4D63-8189-BB92803F33AE}" dt="2023-09-26T19:29:11.462" v="3082" actId="26606"/>
          <ac:spMkLst>
            <pc:docMk/>
            <pc:sldMk cId="1236298520" sldId="263"/>
            <ac:spMk id="14" creationId="{9BA5CFC4-CD0E-9D6D-5A7E-59CD13D41931}"/>
          </ac:spMkLst>
        </pc:spChg>
        <pc:spChg chg="add del">
          <ac:chgData name="Emma Barton" userId="d01b6e57-551a-478e-ab9f-c95aa9bf995b" providerId="ADAL" clId="{A1A342E9-6589-4D63-8189-BB92803F33AE}" dt="2023-09-26T19:29:15.094" v="3084" actId="26606"/>
          <ac:spMkLst>
            <pc:docMk/>
            <pc:sldMk cId="1236298520" sldId="263"/>
            <ac:spMk id="16" creationId="{1BB867FF-FC45-48F7-8104-F89BE54909F1}"/>
          </ac:spMkLst>
        </pc:spChg>
        <pc:spChg chg="add del">
          <ac:chgData name="Emma Barton" userId="d01b6e57-551a-478e-ab9f-c95aa9bf995b" providerId="ADAL" clId="{A1A342E9-6589-4D63-8189-BB92803F33AE}" dt="2023-09-26T19:29:15.094" v="3084" actId="26606"/>
          <ac:spMkLst>
            <pc:docMk/>
            <pc:sldMk cId="1236298520" sldId="263"/>
            <ac:spMk id="17" creationId="{8BB56887-D0D5-4F0C-9E19-7247EB83C8B7}"/>
          </ac:spMkLst>
        </pc:spChg>
        <pc:spChg chg="add del">
          <ac:chgData name="Emma Barton" userId="d01b6e57-551a-478e-ab9f-c95aa9bf995b" providerId="ADAL" clId="{A1A342E9-6589-4D63-8189-BB92803F33AE}" dt="2023-09-26T19:29:15.094" v="3084" actId="26606"/>
          <ac:spMkLst>
            <pc:docMk/>
            <pc:sldMk cId="1236298520" sldId="263"/>
            <ac:spMk id="18" creationId="{081E4A58-353D-44AE-B2FC-2A74E2E400F7}"/>
          </ac:spMkLst>
        </pc:spChg>
        <pc:spChg chg="add del">
          <ac:chgData name="Emma Barton" userId="d01b6e57-551a-478e-ab9f-c95aa9bf995b" providerId="ADAL" clId="{A1A342E9-6589-4D63-8189-BB92803F33AE}" dt="2023-09-26T19:29:15.094" v="3084" actId="26606"/>
          <ac:spMkLst>
            <pc:docMk/>
            <pc:sldMk cId="1236298520" sldId="263"/>
            <ac:spMk id="19" creationId="{9BA5CFC4-CD0E-9D6D-5A7E-59CD13D41931}"/>
          </ac:spMkLst>
        </pc:spChg>
        <pc:spChg chg="add del">
          <ac:chgData name="Emma Barton" userId="d01b6e57-551a-478e-ab9f-c95aa9bf995b" providerId="ADAL" clId="{A1A342E9-6589-4D63-8189-BB92803F33AE}" dt="2023-09-26T19:32:41.069" v="3089" actId="26606"/>
          <ac:spMkLst>
            <pc:docMk/>
            <pc:sldMk cId="1236298520" sldId="263"/>
            <ac:spMk id="21" creationId="{100EDD19-6802-4EC3-95CE-CFFAB042CFD6}"/>
          </ac:spMkLst>
        </pc:spChg>
        <pc:spChg chg="add del">
          <ac:chgData name="Emma Barton" userId="d01b6e57-551a-478e-ab9f-c95aa9bf995b" providerId="ADAL" clId="{A1A342E9-6589-4D63-8189-BB92803F33AE}" dt="2023-09-26T19:32:41.069" v="3089" actId="26606"/>
          <ac:spMkLst>
            <pc:docMk/>
            <pc:sldMk cId="1236298520" sldId="263"/>
            <ac:spMk id="22" creationId="{DB17E863-922E-4C26-BD64-E8FD41D28661}"/>
          </ac:spMkLst>
        </pc:spChg>
        <pc:spChg chg="add del mod">
          <ac:chgData name="Emma Barton" userId="d01b6e57-551a-478e-ab9f-c95aa9bf995b" providerId="ADAL" clId="{A1A342E9-6589-4D63-8189-BB92803F33AE}" dt="2023-09-26T19:34:08.464" v="3267" actId="26606"/>
          <ac:spMkLst>
            <pc:docMk/>
            <pc:sldMk cId="1236298520" sldId="263"/>
            <ac:spMk id="23" creationId="{9BA5CFC4-CD0E-9D6D-5A7E-59CD13D41931}"/>
          </ac:spMkLst>
        </pc:spChg>
        <pc:spChg chg="add del">
          <ac:chgData name="Emma Barton" userId="d01b6e57-551a-478e-ab9f-c95aa9bf995b" providerId="ADAL" clId="{A1A342E9-6589-4D63-8189-BB92803F33AE}" dt="2023-09-26T19:30:07.328" v="3087" actId="26606"/>
          <ac:spMkLst>
            <pc:docMk/>
            <pc:sldMk cId="1236298520" sldId="263"/>
            <ac:spMk id="29" creationId="{C05CBC3C-2E5A-4839-8B9B-2E5A6ADF0F58}"/>
          </ac:spMkLst>
        </pc:spChg>
        <pc:spChg chg="add del">
          <ac:chgData name="Emma Barton" userId="d01b6e57-551a-478e-ab9f-c95aa9bf995b" providerId="ADAL" clId="{A1A342E9-6589-4D63-8189-BB92803F33AE}" dt="2023-09-26T19:30:07.328" v="3087" actId="26606"/>
          <ac:spMkLst>
            <pc:docMk/>
            <pc:sldMk cId="1236298520" sldId="263"/>
            <ac:spMk id="31" creationId="{DB5B423A-57CC-4C58-AA26-8E2E862B03A0}"/>
          </ac:spMkLst>
        </pc:spChg>
        <pc:spChg chg="add del">
          <ac:chgData name="Emma Barton" userId="d01b6e57-551a-478e-ab9f-c95aa9bf995b" providerId="ADAL" clId="{A1A342E9-6589-4D63-8189-BB92803F33AE}" dt="2023-09-26T19:32:41.069" v="3089" actId="26606"/>
          <ac:spMkLst>
            <pc:docMk/>
            <pc:sldMk cId="1236298520" sldId="263"/>
            <ac:spMk id="33" creationId="{100EDD19-6802-4EC3-95CE-CFFAB042CFD6}"/>
          </ac:spMkLst>
        </pc:spChg>
        <pc:spChg chg="add del">
          <ac:chgData name="Emma Barton" userId="d01b6e57-551a-478e-ab9f-c95aa9bf995b" providerId="ADAL" clId="{A1A342E9-6589-4D63-8189-BB92803F33AE}" dt="2023-09-26T19:32:41.069" v="3089" actId="26606"/>
          <ac:spMkLst>
            <pc:docMk/>
            <pc:sldMk cId="1236298520" sldId="263"/>
            <ac:spMk id="34" creationId="{DB17E863-922E-4C26-BD64-E8FD41D28661}"/>
          </ac:spMkLst>
        </pc:spChg>
        <pc:graphicFrameChg chg="add del mod">
          <ac:chgData name="Emma Barton" userId="d01b6e57-551a-478e-ab9f-c95aa9bf995b" providerId="ADAL" clId="{A1A342E9-6589-4D63-8189-BB92803F33AE}" dt="2023-09-26T19:23:31.121" v="2692" actId="26606"/>
          <ac:graphicFrameMkLst>
            <pc:docMk/>
            <pc:sldMk cId="1236298520" sldId="263"/>
            <ac:graphicFrameMk id="5" creationId="{65DDC186-45B1-5D1C-729E-B3A2CDE76D7D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28:23.951" v="3048" actId="26606"/>
          <ac:graphicFrameMkLst>
            <pc:docMk/>
            <pc:sldMk cId="1236298520" sldId="263"/>
            <ac:graphicFrameMk id="6" creationId="{B26E2BFC-8C83-00F1-4473-B39B44E4F7DC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28:26.081" v="3050" actId="26606"/>
          <ac:graphicFrameMkLst>
            <pc:docMk/>
            <pc:sldMk cId="1236298520" sldId="263"/>
            <ac:graphicFrameMk id="8" creationId="{63C810DD-D0CB-B4AE-7CDE-86E76C8F83C8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29:06.556" v="3080" actId="26606"/>
          <ac:graphicFrameMkLst>
            <pc:docMk/>
            <pc:sldMk cId="1236298520" sldId="263"/>
            <ac:graphicFrameMk id="9" creationId="{65A6631E-DED1-6D10-3E5B-F7704502C7BF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28:38.588" v="3052" actId="26606"/>
          <ac:graphicFrameMkLst>
            <pc:docMk/>
            <pc:sldMk cId="1236298520" sldId="263"/>
            <ac:graphicFrameMk id="11" creationId="{B26E2BFC-8C83-00F1-4473-B39B44E4F7DC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30:07.328" v="3087" actId="26606"/>
          <ac:graphicFrameMkLst>
            <pc:docMk/>
            <pc:sldMk cId="1236298520" sldId="263"/>
            <ac:graphicFrameMk id="25" creationId="{E63A76BF-10E0-1564-A5F1-3C12145E8D5C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34:06.274" v="3264" actId="26606"/>
          <ac:graphicFrameMkLst>
            <pc:docMk/>
            <pc:sldMk cId="1236298520" sldId="263"/>
            <ac:graphicFrameMk id="26" creationId="{5864285C-D222-A003-7E24-79A02AE894E9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34:08.451" v="3266" actId="26606"/>
          <ac:graphicFrameMkLst>
            <pc:docMk/>
            <pc:sldMk cId="1236298520" sldId="263"/>
            <ac:graphicFrameMk id="28" creationId="{E0882139-B486-8798-67C6-9BC520C4F439}"/>
          </ac:graphicFrameMkLst>
        </pc:graphicFrameChg>
        <pc:graphicFrameChg chg="add">
          <ac:chgData name="Emma Barton" userId="d01b6e57-551a-478e-ab9f-c95aa9bf995b" providerId="ADAL" clId="{A1A342E9-6589-4D63-8189-BB92803F33AE}" dt="2023-09-26T19:34:08.464" v="3267" actId="26606"/>
          <ac:graphicFrameMkLst>
            <pc:docMk/>
            <pc:sldMk cId="1236298520" sldId="263"/>
            <ac:graphicFrameMk id="30" creationId="{C67D9AB9-66EB-EFE3-E18C-725B5119359F}"/>
          </ac:graphicFrameMkLst>
        </pc:graphicFrameChg>
        <pc:graphicFrameChg chg="add del">
          <ac:chgData name="Emma Barton" userId="d01b6e57-551a-478e-ab9f-c95aa9bf995b" providerId="ADAL" clId="{A1A342E9-6589-4D63-8189-BB92803F33AE}" dt="2023-09-26T19:32:41.069" v="3089" actId="26606"/>
          <ac:graphicFrameMkLst>
            <pc:docMk/>
            <pc:sldMk cId="1236298520" sldId="263"/>
            <ac:graphicFrameMk id="35" creationId="{A9451666-8936-FC5F-E6D4-E4BFE2C72CB9}"/>
          </ac:graphicFrameMkLst>
        </pc:graphicFrameChg>
        <pc:picChg chg="add del">
          <ac:chgData name="Emma Barton" userId="d01b6e57-551a-478e-ab9f-c95aa9bf995b" providerId="ADAL" clId="{A1A342E9-6589-4D63-8189-BB92803F33AE}" dt="2023-09-26T19:22:44.316" v="2637" actId="26606"/>
          <ac:picMkLst>
            <pc:docMk/>
            <pc:sldMk cId="1236298520" sldId="263"/>
            <ac:picMk id="7" creationId="{38483925-C6DE-7EDB-2812-4D822064AA12}"/>
          </ac:picMkLst>
        </pc:picChg>
        <pc:picChg chg="add del">
          <ac:chgData name="Emma Barton" userId="d01b6e57-551a-478e-ab9f-c95aa9bf995b" providerId="ADAL" clId="{A1A342E9-6589-4D63-8189-BB92803F33AE}" dt="2023-09-26T19:29:11.462" v="3082" actId="26606"/>
          <ac:picMkLst>
            <pc:docMk/>
            <pc:sldMk cId="1236298520" sldId="263"/>
            <ac:picMk id="13" creationId="{29EB12B1-6226-D0C9-CC96-A5D229B6FB08}"/>
          </ac:picMkLst>
        </pc:picChg>
      </pc:sldChg>
      <pc:sldChg chg="addSp delSp modSp add del mod">
        <pc:chgData name="Emma Barton" userId="d01b6e57-551a-478e-ab9f-c95aa9bf995b" providerId="ADAL" clId="{A1A342E9-6589-4D63-8189-BB92803F33AE}" dt="2023-09-26T18:57:12.776" v="1703" actId="2696"/>
        <pc:sldMkLst>
          <pc:docMk/>
          <pc:sldMk cId="2890565032" sldId="263"/>
        </pc:sldMkLst>
        <pc:picChg chg="add del mod">
          <ac:chgData name="Emma Barton" userId="d01b6e57-551a-478e-ab9f-c95aa9bf995b" providerId="ADAL" clId="{A1A342E9-6589-4D63-8189-BB92803F33AE}" dt="2023-09-26T18:47:59.807" v="1397" actId="478"/>
          <ac:picMkLst>
            <pc:docMk/>
            <pc:sldMk cId="2890565032" sldId="263"/>
            <ac:picMk id="5" creationId="{A41FF4FA-2EDD-2318-91A5-AD49F7079BF9}"/>
          </ac:picMkLst>
        </pc:picChg>
      </pc:sldChg>
    </pc:docChg>
  </pc:docChgLst>
  <pc:docChgLst>
    <pc:chgData name="Emma Barton" userId="d01b6e57-551a-478e-ab9f-c95aa9bf995b" providerId="ADAL" clId="{265F20BA-C9A1-4446-AB52-AC2700E68235}"/>
    <pc:docChg chg="modSld">
      <pc:chgData name="Emma Barton" userId="d01b6e57-551a-478e-ab9f-c95aa9bf995b" providerId="ADAL" clId="{265F20BA-C9A1-4446-AB52-AC2700E68235}" dt="2023-09-25T07:44:53.962" v="3" actId="1076"/>
      <pc:docMkLst>
        <pc:docMk/>
      </pc:docMkLst>
      <pc:sldChg chg="addSp modSp mod">
        <pc:chgData name="Emma Barton" userId="d01b6e57-551a-478e-ab9f-c95aa9bf995b" providerId="ADAL" clId="{265F20BA-C9A1-4446-AB52-AC2700E68235}" dt="2023-09-25T07:44:53.962" v="3" actId="1076"/>
        <pc:sldMkLst>
          <pc:docMk/>
          <pc:sldMk cId="3370508671" sldId="258"/>
        </pc:sldMkLst>
        <pc:picChg chg="add mod">
          <ac:chgData name="Emma Barton" userId="d01b6e57-551a-478e-ab9f-c95aa9bf995b" providerId="ADAL" clId="{265F20BA-C9A1-4446-AB52-AC2700E68235}" dt="2023-09-25T07:44:53.962" v="3" actId="1076"/>
          <ac:picMkLst>
            <pc:docMk/>
            <pc:sldMk cId="3370508671" sldId="258"/>
            <ac:picMk id="4" creationId="{3D130D57-B2C7-CE96-A5C4-AADD427C40F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9B3A1A-95FE-4ADF-B234-ED429833B71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8C2317C-67B4-4E7E-AEB1-F53524C580AC}">
      <dgm:prSet/>
      <dgm:spPr/>
      <dgm:t>
        <a:bodyPr/>
        <a:lstStyle/>
        <a:p>
          <a:r>
            <a:rPr lang="en-GB"/>
            <a:t>Look at each learning plan for the children you have.</a:t>
          </a:r>
          <a:endParaRPr lang="en-US"/>
        </a:p>
      </dgm:t>
    </dgm:pt>
    <dgm:pt modelId="{9020F95C-2DF1-4F95-BB2B-505F4F435FF1}" type="parTrans" cxnId="{943BD646-928A-4882-9F3E-821764AABC01}">
      <dgm:prSet/>
      <dgm:spPr/>
      <dgm:t>
        <a:bodyPr/>
        <a:lstStyle/>
        <a:p>
          <a:endParaRPr lang="en-US"/>
        </a:p>
      </dgm:t>
    </dgm:pt>
    <dgm:pt modelId="{48B25DAF-D1CD-4E89-8BDB-914F2B9F850A}" type="sibTrans" cxnId="{943BD646-928A-4882-9F3E-821764AABC01}">
      <dgm:prSet/>
      <dgm:spPr/>
      <dgm:t>
        <a:bodyPr/>
        <a:lstStyle/>
        <a:p>
          <a:endParaRPr lang="en-US"/>
        </a:p>
      </dgm:t>
    </dgm:pt>
    <dgm:pt modelId="{300EE08E-ED68-4B50-8EE5-E071388CF00B}">
      <dgm:prSet/>
      <dgm:spPr/>
      <dgm:t>
        <a:bodyPr/>
        <a:lstStyle/>
        <a:p>
          <a:r>
            <a:rPr lang="en-GB"/>
            <a:t>Either make notes on any changes you want to make or do a review of the learning plan today (saves you doing it in the last week of term!)</a:t>
          </a:r>
          <a:endParaRPr lang="en-US"/>
        </a:p>
      </dgm:t>
    </dgm:pt>
    <dgm:pt modelId="{323329D3-06B8-4596-805C-AF37950AECD8}" type="parTrans" cxnId="{4DDFB4E7-2626-406A-AD21-F94BED6DD22D}">
      <dgm:prSet/>
      <dgm:spPr/>
      <dgm:t>
        <a:bodyPr/>
        <a:lstStyle/>
        <a:p>
          <a:endParaRPr lang="en-US"/>
        </a:p>
      </dgm:t>
    </dgm:pt>
    <dgm:pt modelId="{4ABE655A-B06E-4946-BED8-EDC9E19BD1AB}" type="sibTrans" cxnId="{4DDFB4E7-2626-406A-AD21-F94BED6DD22D}">
      <dgm:prSet/>
      <dgm:spPr/>
      <dgm:t>
        <a:bodyPr/>
        <a:lstStyle/>
        <a:p>
          <a:endParaRPr lang="en-US"/>
        </a:p>
      </dgm:t>
    </dgm:pt>
    <dgm:pt modelId="{7E0E7890-0A75-4301-BCE4-448389197A67}">
      <dgm:prSet/>
      <dgm:spPr/>
      <dgm:t>
        <a:bodyPr/>
        <a:lstStyle/>
        <a:p>
          <a:r>
            <a:rPr lang="en-GB"/>
            <a:t>Check/amend the areas of concern and areas of strength.</a:t>
          </a:r>
          <a:endParaRPr lang="en-US"/>
        </a:p>
      </dgm:t>
    </dgm:pt>
    <dgm:pt modelId="{46BAB5A3-3F36-4DF9-A084-33839CE3FDDD}" type="parTrans" cxnId="{0BBEC5F4-6031-4BF6-A8FF-FD34E40E33D7}">
      <dgm:prSet/>
      <dgm:spPr/>
      <dgm:t>
        <a:bodyPr/>
        <a:lstStyle/>
        <a:p>
          <a:endParaRPr lang="en-US"/>
        </a:p>
      </dgm:t>
    </dgm:pt>
    <dgm:pt modelId="{0A7AC71E-99D2-45CF-9B3D-06DA828CEC3C}" type="sibTrans" cxnId="{0BBEC5F4-6031-4BF6-A8FF-FD34E40E33D7}">
      <dgm:prSet/>
      <dgm:spPr/>
      <dgm:t>
        <a:bodyPr/>
        <a:lstStyle/>
        <a:p>
          <a:endParaRPr lang="en-US"/>
        </a:p>
      </dgm:t>
    </dgm:pt>
    <dgm:pt modelId="{69C7B9A7-68AC-4E54-BC59-31CD166B5AC1}">
      <dgm:prSet/>
      <dgm:spPr/>
      <dgm:t>
        <a:bodyPr/>
        <a:lstStyle/>
        <a:p>
          <a:r>
            <a:rPr lang="en-GB"/>
            <a:t>Check the long term outcomes for each target – are they a repeat of a target or are they ‘top of the ladder’ (end of year/key stage)?</a:t>
          </a:r>
          <a:endParaRPr lang="en-US"/>
        </a:p>
      </dgm:t>
    </dgm:pt>
    <dgm:pt modelId="{7DD116FB-29AA-4937-A0D0-46DEE76EC22C}" type="parTrans" cxnId="{66437ECE-C3CF-4D9E-B6F4-830C40D8BB3B}">
      <dgm:prSet/>
      <dgm:spPr/>
      <dgm:t>
        <a:bodyPr/>
        <a:lstStyle/>
        <a:p>
          <a:endParaRPr lang="en-US"/>
        </a:p>
      </dgm:t>
    </dgm:pt>
    <dgm:pt modelId="{2745D2A8-E212-4C1F-A46C-D8A3C5B5D0E3}" type="sibTrans" cxnId="{66437ECE-C3CF-4D9E-B6F4-830C40D8BB3B}">
      <dgm:prSet/>
      <dgm:spPr/>
      <dgm:t>
        <a:bodyPr/>
        <a:lstStyle/>
        <a:p>
          <a:endParaRPr lang="en-US"/>
        </a:p>
      </dgm:t>
    </dgm:pt>
    <dgm:pt modelId="{A010E6C6-F7D0-47EE-9922-7EBA5F990A19}">
      <dgm:prSet/>
      <dgm:spPr/>
      <dgm:t>
        <a:bodyPr/>
        <a:lstStyle/>
        <a:p>
          <a:r>
            <a:rPr lang="en-GB"/>
            <a:t>Review targets</a:t>
          </a:r>
          <a:endParaRPr lang="en-US"/>
        </a:p>
      </dgm:t>
    </dgm:pt>
    <dgm:pt modelId="{0AE7AB5A-27BE-4187-993D-C0A30BB9502D}" type="parTrans" cxnId="{E714B4C5-6C20-4528-B838-60FB1807FE84}">
      <dgm:prSet/>
      <dgm:spPr/>
      <dgm:t>
        <a:bodyPr/>
        <a:lstStyle/>
        <a:p>
          <a:endParaRPr lang="en-US"/>
        </a:p>
      </dgm:t>
    </dgm:pt>
    <dgm:pt modelId="{2C2D4D94-BC58-4939-9019-F0E64C9CD11A}" type="sibTrans" cxnId="{E714B4C5-6C20-4528-B838-60FB1807FE84}">
      <dgm:prSet/>
      <dgm:spPr/>
      <dgm:t>
        <a:bodyPr/>
        <a:lstStyle/>
        <a:p>
          <a:endParaRPr lang="en-US"/>
        </a:p>
      </dgm:t>
    </dgm:pt>
    <dgm:pt modelId="{09F6A0ED-27A1-48A2-A84D-1CD79D8041A6}">
      <dgm:prSet/>
      <dgm:spPr/>
      <dgm:t>
        <a:bodyPr/>
        <a:lstStyle/>
        <a:p>
          <a:r>
            <a:rPr lang="en-GB"/>
            <a:t>Archive and Clone</a:t>
          </a:r>
          <a:endParaRPr lang="en-US"/>
        </a:p>
      </dgm:t>
    </dgm:pt>
    <dgm:pt modelId="{8BC89A3F-EAA0-47F6-BAB8-9948D8574887}" type="parTrans" cxnId="{8F2322EA-1C52-4D70-B3FD-E62A65265B22}">
      <dgm:prSet/>
      <dgm:spPr/>
      <dgm:t>
        <a:bodyPr/>
        <a:lstStyle/>
        <a:p>
          <a:endParaRPr lang="en-US"/>
        </a:p>
      </dgm:t>
    </dgm:pt>
    <dgm:pt modelId="{E6368CA6-C10C-4DB3-9795-77D831F24116}" type="sibTrans" cxnId="{8F2322EA-1C52-4D70-B3FD-E62A65265B22}">
      <dgm:prSet/>
      <dgm:spPr/>
      <dgm:t>
        <a:bodyPr/>
        <a:lstStyle/>
        <a:p>
          <a:endParaRPr lang="en-US"/>
        </a:p>
      </dgm:t>
    </dgm:pt>
    <dgm:pt modelId="{26DF1F6A-764B-4E8D-8CFE-AD6FCEEC78B2}">
      <dgm:prSet/>
      <dgm:spPr/>
      <dgm:t>
        <a:bodyPr/>
        <a:lstStyle/>
        <a:p>
          <a:r>
            <a:rPr lang="en-GB"/>
            <a:t>Change dates on NEW plan (from date you are reviewing to 20</a:t>
          </a:r>
          <a:r>
            <a:rPr lang="en-GB" baseline="30000"/>
            <a:t>th</a:t>
          </a:r>
          <a:r>
            <a:rPr lang="en-GB"/>
            <a:t> Dec 2023)</a:t>
          </a:r>
          <a:endParaRPr lang="en-US"/>
        </a:p>
      </dgm:t>
    </dgm:pt>
    <dgm:pt modelId="{60338AAF-254B-4F1A-ADB0-01B769F644E8}" type="parTrans" cxnId="{4CE503F6-D81F-4830-98B5-C7F88110BE64}">
      <dgm:prSet/>
      <dgm:spPr/>
      <dgm:t>
        <a:bodyPr/>
        <a:lstStyle/>
        <a:p>
          <a:endParaRPr lang="en-US"/>
        </a:p>
      </dgm:t>
    </dgm:pt>
    <dgm:pt modelId="{B6F00DE8-1EB4-493B-9330-87F32BF7C6F9}" type="sibTrans" cxnId="{4CE503F6-D81F-4830-98B5-C7F88110BE64}">
      <dgm:prSet/>
      <dgm:spPr/>
      <dgm:t>
        <a:bodyPr/>
        <a:lstStyle/>
        <a:p>
          <a:endParaRPr lang="en-US"/>
        </a:p>
      </dgm:t>
    </dgm:pt>
    <dgm:pt modelId="{458062EA-1E3B-4A4C-85AE-52671365422E}">
      <dgm:prSet/>
      <dgm:spPr/>
      <dgm:t>
        <a:bodyPr/>
        <a:lstStyle/>
        <a:p>
          <a:r>
            <a:rPr lang="en-GB"/>
            <a:t>Change targets if needed</a:t>
          </a:r>
          <a:endParaRPr lang="en-US"/>
        </a:p>
      </dgm:t>
    </dgm:pt>
    <dgm:pt modelId="{3C096439-DBB7-4283-BD69-7746BB0A84BD}" type="parTrans" cxnId="{A082627F-8EF8-4752-A67C-2454BFAB1D14}">
      <dgm:prSet/>
      <dgm:spPr/>
      <dgm:t>
        <a:bodyPr/>
        <a:lstStyle/>
        <a:p>
          <a:endParaRPr lang="en-US"/>
        </a:p>
      </dgm:t>
    </dgm:pt>
    <dgm:pt modelId="{5B430DBB-A531-4332-ABAB-AFFF017D4FC2}" type="sibTrans" cxnId="{A082627F-8EF8-4752-A67C-2454BFAB1D14}">
      <dgm:prSet/>
      <dgm:spPr/>
      <dgm:t>
        <a:bodyPr/>
        <a:lstStyle/>
        <a:p>
          <a:endParaRPr lang="en-US"/>
        </a:p>
      </dgm:t>
    </dgm:pt>
    <dgm:pt modelId="{6B77EEE2-7735-4CF5-95BF-24DEC47E2AE2}">
      <dgm:prSet/>
      <dgm:spPr/>
      <dgm:t>
        <a:bodyPr/>
        <a:lstStyle/>
        <a:p>
          <a:r>
            <a:rPr lang="en-GB"/>
            <a:t>Complete intervention overviews and add provisions to Edukey</a:t>
          </a:r>
          <a:endParaRPr lang="en-US"/>
        </a:p>
      </dgm:t>
    </dgm:pt>
    <dgm:pt modelId="{649D0727-8BEA-493F-9852-DFC496C23ED1}" type="parTrans" cxnId="{99873D24-1ADB-4CC2-BEB5-14F9D0CD294C}">
      <dgm:prSet/>
      <dgm:spPr/>
      <dgm:t>
        <a:bodyPr/>
        <a:lstStyle/>
        <a:p>
          <a:endParaRPr lang="en-US"/>
        </a:p>
      </dgm:t>
    </dgm:pt>
    <dgm:pt modelId="{F3A6DCF8-5722-43BF-B9C1-5505785B8FCA}" type="sibTrans" cxnId="{99873D24-1ADB-4CC2-BEB5-14F9D0CD294C}">
      <dgm:prSet/>
      <dgm:spPr/>
      <dgm:t>
        <a:bodyPr/>
        <a:lstStyle/>
        <a:p>
          <a:endParaRPr lang="en-US"/>
        </a:p>
      </dgm:t>
    </dgm:pt>
    <dgm:pt modelId="{DE43000D-A54D-4504-B175-DDFC30ABC6AB}" type="pres">
      <dgm:prSet presAssocID="{549B3A1A-95FE-4ADF-B234-ED429833B714}" presName="linear" presStyleCnt="0">
        <dgm:presLayoutVars>
          <dgm:animLvl val="lvl"/>
          <dgm:resizeHandles val="exact"/>
        </dgm:presLayoutVars>
      </dgm:prSet>
      <dgm:spPr/>
    </dgm:pt>
    <dgm:pt modelId="{63808BE2-3AA7-4DDA-A1B9-4B43D413597A}" type="pres">
      <dgm:prSet presAssocID="{58C2317C-67B4-4E7E-AEB1-F53524C580AC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CEFAB5A7-0BC6-440E-A04E-139E0C158462}" type="pres">
      <dgm:prSet presAssocID="{48B25DAF-D1CD-4E89-8BDB-914F2B9F850A}" presName="spacer" presStyleCnt="0"/>
      <dgm:spPr/>
    </dgm:pt>
    <dgm:pt modelId="{70DF46E0-940F-4E87-BDBF-9E0DAD3858A3}" type="pres">
      <dgm:prSet presAssocID="{300EE08E-ED68-4B50-8EE5-E071388CF00B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4CE38746-DCB8-44D0-94B0-BD3B7F823383}" type="pres">
      <dgm:prSet presAssocID="{4ABE655A-B06E-4946-BED8-EDC9E19BD1AB}" presName="spacer" presStyleCnt="0"/>
      <dgm:spPr/>
    </dgm:pt>
    <dgm:pt modelId="{80A3FCA3-96AF-4660-911D-67F9335F8F37}" type="pres">
      <dgm:prSet presAssocID="{7E0E7890-0A75-4301-BCE4-448389197A67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7109E30C-2C4A-40A7-8A81-712B096C15AF}" type="pres">
      <dgm:prSet presAssocID="{0A7AC71E-99D2-45CF-9B3D-06DA828CEC3C}" presName="spacer" presStyleCnt="0"/>
      <dgm:spPr/>
    </dgm:pt>
    <dgm:pt modelId="{7B3B7363-AF3E-4EB0-B655-A07FED159D01}" type="pres">
      <dgm:prSet presAssocID="{69C7B9A7-68AC-4E54-BC59-31CD166B5AC1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9F2EC0F1-C5B4-4736-BD27-CEB6490CB96B}" type="pres">
      <dgm:prSet presAssocID="{2745D2A8-E212-4C1F-A46C-D8A3C5B5D0E3}" presName="spacer" presStyleCnt="0"/>
      <dgm:spPr/>
    </dgm:pt>
    <dgm:pt modelId="{A0C39925-57C0-40BA-9924-FB3ABEAF2656}" type="pres">
      <dgm:prSet presAssocID="{A010E6C6-F7D0-47EE-9922-7EBA5F990A19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E30C7FAC-2832-41FB-999E-B4BA359FE3DE}" type="pres">
      <dgm:prSet presAssocID="{2C2D4D94-BC58-4939-9019-F0E64C9CD11A}" presName="spacer" presStyleCnt="0"/>
      <dgm:spPr/>
    </dgm:pt>
    <dgm:pt modelId="{9DA6826A-D940-457D-9059-1CF577355771}" type="pres">
      <dgm:prSet presAssocID="{09F6A0ED-27A1-48A2-A84D-1CD79D8041A6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2679ADE6-8308-411F-B9DE-9E3AE849D2DB}" type="pres">
      <dgm:prSet presAssocID="{E6368CA6-C10C-4DB3-9795-77D831F24116}" presName="spacer" presStyleCnt="0"/>
      <dgm:spPr/>
    </dgm:pt>
    <dgm:pt modelId="{A7CB4F4B-0F95-4397-AC07-DC4148CCE48F}" type="pres">
      <dgm:prSet presAssocID="{26DF1F6A-764B-4E8D-8CFE-AD6FCEEC78B2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7AEB8520-18F6-4653-82F0-3511A18A73C7}" type="pres">
      <dgm:prSet presAssocID="{B6F00DE8-1EB4-493B-9330-87F32BF7C6F9}" presName="spacer" presStyleCnt="0"/>
      <dgm:spPr/>
    </dgm:pt>
    <dgm:pt modelId="{3E31C95A-FB0E-4D64-9E9B-DFF2A365DFC5}" type="pres">
      <dgm:prSet presAssocID="{458062EA-1E3B-4A4C-85AE-52671365422E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6AD64B9B-C5E7-4D05-A857-6166FED2834A}" type="pres">
      <dgm:prSet presAssocID="{5B430DBB-A531-4332-ABAB-AFFF017D4FC2}" presName="spacer" presStyleCnt="0"/>
      <dgm:spPr/>
    </dgm:pt>
    <dgm:pt modelId="{FD9C7479-C5BF-4625-B809-AD831671C418}" type="pres">
      <dgm:prSet presAssocID="{6B77EEE2-7735-4CF5-95BF-24DEC47E2AE2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C93C6C13-B46F-45FB-8AA1-B1E28DBC3A26}" type="presOf" srcId="{6B77EEE2-7735-4CF5-95BF-24DEC47E2AE2}" destId="{FD9C7479-C5BF-4625-B809-AD831671C418}" srcOrd="0" destOrd="0" presId="urn:microsoft.com/office/officeart/2005/8/layout/vList2"/>
    <dgm:cxn modelId="{99873D24-1ADB-4CC2-BEB5-14F9D0CD294C}" srcId="{549B3A1A-95FE-4ADF-B234-ED429833B714}" destId="{6B77EEE2-7735-4CF5-95BF-24DEC47E2AE2}" srcOrd="8" destOrd="0" parTransId="{649D0727-8BEA-493F-9852-DFC496C23ED1}" sibTransId="{F3A6DCF8-5722-43BF-B9C1-5505785B8FCA}"/>
    <dgm:cxn modelId="{72831F28-AC77-43DB-A154-86BEC705890B}" type="presOf" srcId="{458062EA-1E3B-4A4C-85AE-52671365422E}" destId="{3E31C95A-FB0E-4D64-9E9B-DFF2A365DFC5}" srcOrd="0" destOrd="0" presId="urn:microsoft.com/office/officeart/2005/8/layout/vList2"/>
    <dgm:cxn modelId="{AF140132-6737-4B4B-92FF-009595DA46F8}" type="presOf" srcId="{69C7B9A7-68AC-4E54-BC59-31CD166B5AC1}" destId="{7B3B7363-AF3E-4EB0-B655-A07FED159D01}" srcOrd="0" destOrd="0" presId="urn:microsoft.com/office/officeart/2005/8/layout/vList2"/>
    <dgm:cxn modelId="{BDC98337-1098-4F9F-8832-BD9057276971}" type="presOf" srcId="{300EE08E-ED68-4B50-8EE5-E071388CF00B}" destId="{70DF46E0-940F-4E87-BDBF-9E0DAD3858A3}" srcOrd="0" destOrd="0" presId="urn:microsoft.com/office/officeart/2005/8/layout/vList2"/>
    <dgm:cxn modelId="{67AC165B-6F0F-4723-AF07-24B840E17597}" type="presOf" srcId="{26DF1F6A-764B-4E8D-8CFE-AD6FCEEC78B2}" destId="{A7CB4F4B-0F95-4397-AC07-DC4148CCE48F}" srcOrd="0" destOrd="0" presId="urn:microsoft.com/office/officeart/2005/8/layout/vList2"/>
    <dgm:cxn modelId="{943BD646-928A-4882-9F3E-821764AABC01}" srcId="{549B3A1A-95FE-4ADF-B234-ED429833B714}" destId="{58C2317C-67B4-4E7E-AEB1-F53524C580AC}" srcOrd="0" destOrd="0" parTransId="{9020F95C-2DF1-4F95-BB2B-505F4F435FF1}" sibTransId="{48B25DAF-D1CD-4E89-8BDB-914F2B9F850A}"/>
    <dgm:cxn modelId="{ACF1CB4F-9944-4926-9C38-26FBB6F31EDF}" type="presOf" srcId="{549B3A1A-95FE-4ADF-B234-ED429833B714}" destId="{DE43000D-A54D-4504-B175-DDFC30ABC6AB}" srcOrd="0" destOrd="0" presId="urn:microsoft.com/office/officeart/2005/8/layout/vList2"/>
    <dgm:cxn modelId="{C0B81B77-437F-4E12-BF3D-A0D85963ACB8}" type="presOf" srcId="{A010E6C6-F7D0-47EE-9922-7EBA5F990A19}" destId="{A0C39925-57C0-40BA-9924-FB3ABEAF2656}" srcOrd="0" destOrd="0" presId="urn:microsoft.com/office/officeart/2005/8/layout/vList2"/>
    <dgm:cxn modelId="{A082627F-8EF8-4752-A67C-2454BFAB1D14}" srcId="{549B3A1A-95FE-4ADF-B234-ED429833B714}" destId="{458062EA-1E3B-4A4C-85AE-52671365422E}" srcOrd="7" destOrd="0" parTransId="{3C096439-DBB7-4283-BD69-7746BB0A84BD}" sibTransId="{5B430DBB-A531-4332-ABAB-AFFF017D4FC2}"/>
    <dgm:cxn modelId="{3F1093A0-48FF-4B11-B422-1105059D0C47}" type="presOf" srcId="{09F6A0ED-27A1-48A2-A84D-1CD79D8041A6}" destId="{9DA6826A-D940-457D-9059-1CF577355771}" srcOrd="0" destOrd="0" presId="urn:microsoft.com/office/officeart/2005/8/layout/vList2"/>
    <dgm:cxn modelId="{8C467AA3-AA28-43D4-A9F2-4D5D01C50E07}" type="presOf" srcId="{7E0E7890-0A75-4301-BCE4-448389197A67}" destId="{80A3FCA3-96AF-4660-911D-67F9335F8F37}" srcOrd="0" destOrd="0" presId="urn:microsoft.com/office/officeart/2005/8/layout/vList2"/>
    <dgm:cxn modelId="{C70857AB-19B7-4115-A74C-64BFA2EA4613}" type="presOf" srcId="{58C2317C-67B4-4E7E-AEB1-F53524C580AC}" destId="{63808BE2-3AA7-4DDA-A1B9-4B43D413597A}" srcOrd="0" destOrd="0" presId="urn:microsoft.com/office/officeart/2005/8/layout/vList2"/>
    <dgm:cxn modelId="{E714B4C5-6C20-4528-B838-60FB1807FE84}" srcId="{549B3A1A-95FE-4ADF-B234-ED429833B714}" destId="{A010E6C6-F7D0-47EE-9922-7EBA5F990A19}" srcOrd="4" destOrd="0" parTransId="{0AE7AB5A-27BE-4187-993D-C0A30BB9502D}" sibTransId="{2C2D4D94-BC58-4939-9019-F0E64C9CD11A}"/>
    <dgm:cxn modelId="{66437ECE-C3CF-4D9E-B6F4-830C40D8BB3B}" srcId="{549B3A1A-95FE-4ADF-B234-ED429833B714}" destId="{69C7B9A7-68AC-4E54-BC59-31CD166B5AC1}" srcOrd="3" destOrd="0" parTransId="{7DD116FB-29AA-4937-A0D0-46DEE76EC22C}" sibTransId="{2745D2A8-E212-4C1F-A46C-D8A3C5B5D0E3}"/>
    <dgm:cxn modelId="{4DDFB4E7-2626-406A-AD21-F94BED6DD22D}" srcId="{549B3A1A-95FE-4ADF-B234-ED429833B714}" destId="{300EE08E-ED68-4B50-8EE5-E071388CF00B}" srcOrd="1" destOrd="0" parTransId="{323329D3-06B8-4596-805C-AF37950AECD8}" sibTransId="{4ABE655A-B06E-4946-BED8-EDC9E19BD1AB}"/>
    <dgm:cxn modelId="{8F2322EA-1C52-4D70-B3FD-E62A65265B22}" srcId="{549B3A1A-95FE-4ADF-B234-ED429833B714}" destId="{09F6A0ED-27A1-48A2-A84D-1CD79D8041A6}" srcOrd="5" destOrd="0" parTransId="{8BC89A3F-EAA0-47F6-BAB8-9948D8574887}" sibTransId="{E6368CA6-C10C-4DB3-9795-77D831F24116}"/>
    <dgm:cxn modelId="{0BBEC5F4-6031-4BF6-A8FF-FD34E40E33D7}" srcId="{549B3A1A-95FE-4ADF-B234-ED429833B714}" destId="{7E0E7890-0A75-4301-BCE4-448389197A67}" srcOrd="2" destOrd="0" parTransId="{46BAB5A3-3F36-4DF9-A084-33839CE3FDDD}" sibTransId="{0A7AC71E-99D2-45CF-9B3D-06DA828CEC3C}"/>
    <dgm:cxn modelId="{4CE503F6-D81F-4830-98B5-C7F88110BE64}" srcId="{549B3A1A-95FE-4ADF-B234-ED429833B714}" destId="{26DF1F6A-764B-4E8D-8CFE-AD6FCEEC78B2}" srcOrd="6" destOrd="0" parTransId="{60338AAF-254B-4F1A-ADB0-01B769F644E8}" sibTransId="{B6F00DE8-1EB4-493B-9330-87F32BF7C6F9}"/>
    <dgm:cxn modelId="{EAC03FB0-08E8-4A52-840D-85CF23F41F4C}" type="presParOf" srcId="{DE43000D-A54D-4504-B175-DDFC30ABC6AB}" destId="{63808BE2-3AA7-4DDA-A1B9-4B43D413597A}" srcOrd="0" destOrd="0" presId="urn:microsoft.com/office/officeart/2005/8/layout/vList2"/>
    <dgm:cxn modelId="{191E06E7-0FA4-4531-B4A4-CE241DBBFA52}" type="presParOf" srcId="{DE43000D-A54D-4504-B175-DDFC30ABC6AB}" destId="{CEFAB5A7-0BC6-440E-A04E-139E0C158462}" srcOrd="1" destOrd="0" presId="urn:microsoft.com/office/officeart/2005/8/layout/vList2"/>
    <dgm:cxn modelId="{FCA50F48-123E-4F61-BB83-B6887100227E}" type="presParOf" srcId="{DE43000D-A54D-4504-B175-DDFC30ABC6AB}" destId="{70DF46E0-940F-4E87-BDBF-9E0DAD3858A3}" srcOrd="2" destOrd="0" presId="urn:microsoft.com/office/officeart/2005/8/layout/vList2"/>
    <dgm:cxn modelId="{DDC7ED79-5273-4FA7-9F45-5A18178BC521}" type="presParOf" srcId="{DE43000D-A54D-4504-B175-DDFC30ABC6AB}" destId="{4CE38746-DCB8-44D0-94B0-BD3B7F823383}" srcOrd="3" destOrd="0" presId="urn:microsoft.com/office/officeart/2005/8/layout/vList2"/>
    <dgm:cxn modelId="{9A22D401-61C9-47ED-B21E-26073036616B}" type="presParOf" srcId="{DE43000D-A54D-4504-B175-DDFC30ABC6AB}" destId="{80A3FCA3-96AF-4660-911D-67F9335F8F37}" srcOrd="4" destOrd="0" presId="urn:microsoft.com/office/officeart/2005/8/layout/vList2"/>
    <dgm:cxn modelId="{D85A90FC-FEEF-4E29-85E6-B43A2AAB8959}" type="presParOf" srcId="{DE43000D-A54D-4504-B175-DDFC30ABC6AB}" destId="{7109E30C-2C4A-40A7-8A81-712B096C15AF}" srcOrd="5" destOrd="0" presId="urn:microsoft.com/office/officeart/2005/8/layout/vList2"/>
    <dgm:cxn modelId="{D618AB30-BB0A-40C1-B91B-182B57AFDE51}" type="presParOf" srcId="{DE43000D-A54D-4504-B175-DDFC30ABC6AB}" destId="{7B3B7363-AF3E-4EB0-B655-A07FED159D01}" srcOrd="6" destOrd="0" presId="urn:microsoft.com/office/officeart/2005/8/layout/vList2"/>
    <dgm:cxn modelId="{4516567D-A7AF-49C3-89DB-2C72EA43A2C6}" type="presParOf" srcId="{DE43000D-A54D-4504-B175-DDFC30ABC6AB}" destId="{9F2EC0F1-C5B4-4736-BD27-CEB6490CB96B}" srcOrd="7" destOrd="0" presId="urn:microsoft.com/office/officeart/2005/8/layout/vList2"/>
    <dgm:cxn modelId="{7296E5C5-8992-4607-ACE1-56C60E58FEE4}" type="presParOf" srcId="{DE43000D-A54D-4504-B175-DDFC30ABC6AB}" destId="{A0C39925-57C0-40BA-9924-FB3ABEAF2656}" srcOrd="8" destOrd="0" presId="urn:microsoft.com/office/officeart/2005/8/layout/vList2"/>
    <dgm:cxn modelId="{F6E7FEAC-27FF-4085-B88E-0A185B27211C}" type="presParOf" srcId="{DE43000D-A54D-4504-B175-DDFC30ABC6AB}" destId="{E30C7FAC-2832-41FB-999E-B4BA359FE3DE}" srcOrd="9" destOrd="0" presId="urn:microsoft.com/office/officeart/2005/8/layout/vList2"/>
    <dgm:cxn modelId="{6BC4D817-6CEE-4A4E-B559-ADF3A1439A36}" type="presParOf" srcId="{DE43000D-A54D-4504-B175-DDFC30ABC6AB}" destId="{9DA6826A-D940-457D-9059-1CF577355771}" srcOrd="10" destOrd="0" presId="urn:microsoft.com/office/officeart/2005/8/layout/vList2"/>
    <dgm:cxn modelId="{1080DF9F-5C2A-4C2A-95F9-C4A40D06C3F5}" type="presParOf" srcId="{DE43000D-A54D-4504-B175-DDFC30ABC6AB}" destId="{2679ADE6-8308-411F-B9DE-9E3AE849D2DB}" srcOrd="11" destOrd="0" presId="urn:microsoft.com/office/officeart/2005/8/layout/vList2"/>
    <dgm:cxn modelId="{EEF8B0D9-1CAA-43E4-B98F-3207DD1C9459}" type="presParOf" srcId="{DE43000D-A54D-4504-B175-DDFC30ABC6AB}" destId="{A7CB4F4B-0F95-4397-AC07-DC4148CCE48F}" srcOrd="12" destOrd="0" presId="urn:microsoft.com/office/officeart/2005/8/layout/vList2"/>
    <dgm:cxn modelId="{BCB00F3A-B8D4-4F31-A0E7-BEB0E1DA5980}" type="presParOf" srcId="{DE43000D-A54D-4504-B175-DDFC30ABC6AB}" destId="{7AEB8520-18F6-4653-82F0-3511A18A73C7}" srcOrd="13" destOrd="0" presId="urn:microsoft.com/office/officeart/2005/8/layout/vList2"/>
    <dgm:cxn modelId="{AB302E0D-7156-4D10-A0DA-C247BDA76CE1}" type="presParOf" srcId="{DE43000D-A54D-4504-B175-DDFC30ABC6AB}" destId="{3E31C95A-FB0E-4D64-9E9B-DFF2A365DFC5}" srcOrd="14" destOrd="0" presId="urn:microsoft.com/office/officeart/2005/8/layout/vList2"/>
    <dgm:cxn modelId="{0F7BAD45-3CDD-44E9-A706-E57BB0761148}" type="presParOf" srcId="{DE43000D-A54D-4504-B175-DDFC30ABC6AB}" destId="{6AD64B9B-C5E7-4D05-A857-6166FED2834A}" srcOrd="15" destOrd="0" presId="urn:microsoft.com/office/officeart/2005/8/layout/vList2"/>
    <dgm:cxn modelId="{9A393AFA-8EC9-4352-B138-2D8BF4DDF3F0}" type="presParOf" srcId="{DE43000D-A54D-4504-B175-DDFC30ABC6AB}" destId="{FD9C7479-C5BF-4625-B809-AD831671C418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08BE2-3AA7-4DDA-A1B9-4B43D413597A}">
      <dsp:nvSpPr>
        <dsp:cNvPr id="0" name=""/>
        <dsp:cNvSpPr/>
      </dsp:nvSpPr>
      <dsp:spPr>
        <a:xfrm>
          <a:off x="0" y="45364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Look at each learning plan for the children you have.</a:t>
          </a:r>
          <a:endParaRPr lang="en-US" sz="1400" kern="1200"/>
        </a:p>
      </dsp:txBody>
      <dsp:txXfrm>
        <a:off x="16392" y="470037"/>
        <a:ext cx="10482816" cy="303006"/>
      </dsp:txXfrm>
    </dsp:sp>
    <dsp:sp modelId="{70DF46E0-940F-4E87-BDBF-9E0DAD3858A3}">
      <dsp:nvSpPr>
        <dsp:cNvPr id="0" name=""/>
        <dsp:cNvSpPr/>
      </dsp:nvSpPr>
      <dsp:spPr>
        <a:xfrm>
          <a:off x="0" y="82975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Either make notes on any changes you want to make or do a review of the learning plan today (saves you doing it in the last week of term!)</a:t>
          </a:r>
          <a:endParaRPr lang="en-US" sz="1400" kern="1200"/>
        </a:p>
      </dsp:txBody>
      <dsp:txXfrm>
        <a:off x="16392" y="846147"/>
        <a:ext cx="10482816" cy="303006"/>
      </dsp:txXfrm>
    </dsp:sp>
    <dsp:sp modelId="{80A3FCA3-96AF-4660-911D-67F9335F8F37}">
      <dsp:nvSpPr>
        <dsp:cNvPr id="0" name=""/>
        <dsp:cNvSpPr/>
      </dsp:nvSpPr>
      <dsp:spPr>
        <a:xfrm>
          <a:off x="0" y="120586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Check/amend the areas of concern and areas of strength.</a:t>
          </a:r>
          <a:endParaRPr lang="en-US" sz="1400" kern="1200"/>
        </a:p>
      </dsp:txBody>
      <dsp:txXfrm>
        <a:off x="16392" y="1222257"/>
        <a:ext cx="10482816" cy="303006"/>
      </dsp:txXfrm>
    </dsp:sp>
    <dsp:sp modelId="{7B3B7363-AF3E-4EB0-B655-A07FED159D01}">
      <dsp:nvSpPr>
        <dsp:cNvPr id="0" name=""/>
        <dsp:cNvSpPr/>
      </dsp:nvSpPr>
      <dsp:spPr>
        <a:xfrm>
          <a:off x="0" y="158197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Check the long term outcomes for each target – are they a repeat of a target or are they ‘top of the ladder’ (end of year/key stage)?</a:t>
          </a:r>
          <a:endParaRPr lang="en-US" sz="1400" kern="1200"/>
        </a:p>
      </dsp:txBody>
      <dsp:txXfrm>
        <a:off x="16392" y="1598367"/>
        <a:ext cx="10482816" cy="303006"/>
      </dsp:txXfrm>
    </dsp:sp>
    <dsp:sp modelId="{A0C39925-57C0-40BA-9924-FB3ABEAF2656}">
      <dsp:nvSpPr>
        <dsp:cNvPr id="0" name=""/>
        <dsp:cNvSpPr/>
      </dsp:nvSpPr>
      <dsp:spPr>
        <a:xfrm>
          <a:off x="0" y="195808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Review targets</a:t>
          </a:r>
          <a:endParaRPr lang="en-US" sz="1400" kern="1200"/>
        </a:p>
      </dsp:txBody>
      <dsp:txXfrm>
        <a:off x="16392" y="1974477"/>
        <a:ext cx="10482816" cy="303006"/>
      </dsp:txXfrm>
    </dsp:sp>
    <dsp:sp modelId="{9DA6826A-D940-457D-9059-1CF577355771}">
      <dsp:nvSpPr>
        <dsp:cNvPr id="0" name=""/>
        <dsp:cNvSpPr/>
      </dsp:nvSpPr>
      <dsp:spPr>
        <a:xfrm>
          <a:off x="0" y="233419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Archive and Clone</a:t>
          </a:r>
          <a:endParaRPr lang="en-US" sz="1400" kern="1200"/>
        </a:p>
      </dsp:txBody>
      <dsp:txXfrm>
        <a:off x="16392" y="2350587"/>
        <a:ext cx="10482816" cy="303006"/>
      </dsp:txXfrm>
    </dsp:sp>
    <dsp:sp modelId="{A7CB4F4B-0F95-4397-AC07-DC4148CCE48F}">
      <dsp:nvSpPr>
        <dsp:cNvPr id="0" name=""/>
        <dsp:cNvSpPr/>
      </dsp:nvSpPr>
      <dsp:spPr>
        <a:xfrm>
          <a:off x="0" y="271030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Change dates on NEW plan (from date you are reviewing to 20</a:t>
          </a:r>
          <a:r>
            <a:rPr lang="en-GB" sz="1400" kern="1200" baseline="30000"/>
            <a:t>th</a:t>
          </a:r>
          <a:r>
            <a:rPr lang="en-GB" sz="1400" kern="1200"/>
            <a:t> Dec 2023)</a:t>
          </a:r>
          <a:endParaRPr lang="en-US" sz="1400" kern="1200"/>
        </a:p>
      </dsp:txBody>
      <dsp:txXfrm>
        <a:off x="16392" y="2726697"/>
        <a:ext cx="10482816" cy="303006"/>
      </dsp:txXfrm>
    </dsp:sp>
    <dsp:sp modelId="{3E31C95A-FB0E-4D64-9E9B-DFF2A365DFC5}">
      <dsp:nvSpPr>
        <dsp:cNvPr id="0" name=""/>
        <dsp:cNvSpPr/>
      </dsp:nvSpPr>
      <dsp:spPr>
        <a:xfrm>
          <a:off x="0" y="3086414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Change targets if needed</a:t>
          </a:r>
          <a:endParaRPr lang="en-US" sz="1400" kern="1200"/>
        </a:p>
      </dsp:txBody>
      <dsp:txXfrm>
        <a:off x="16392" y="3102806"/>
        <a:ext cx="10482816" cy="303006"/>
      </dsp:txXfrm>
    </dsp:sp>
    <dsp:sp modelId="{FD9C7479-C5BF-4625-B809-AD831671C418}">
      <dsp:nvSpPr>
        <dsp:cNvPr id="0" name=""/>
        <dsp:cNvSpPr/>
      </dsp:nvSpPr>
      <dsp:spPr>
        <a:xfrm>
          <a:off x="0" y="3462525"/>
          <a:ext cx="10515600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Complete intervention overviews and add provisions to Edukey</a:t>
          </a:r>
          <a:endParaRPr lang="en-US" sz="1400" kern="1200"/>
        </a:p>
      </dsp:txBody>
      <dsp:txXfrm>
        <a:off x="16392" y="3478917"/>
        <a:ext cx="10482816" cy="303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29AB1-0C56-A0A0-DAA6-866F642A9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B382B7-2768-66B6-C87C-A9A8BA3D34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9A9CC2-E15C-AB41-0662-7808AD75A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92E38-7008-D21E-2534-1E21821ED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B146A-07A8-5BF1-5B79-3AEDC11F3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84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E604-BAA7-E275-4C74-4BEC07CEC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0D829-B81D-A135-C179-C2F10C9AB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43BC1-8C75-28B1-6225-323EBE595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905E0A-7CD4-8B59-7CDE-13C17E2DA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EB48B-017E-F5BD-99B1-9F974BC25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180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82E8B-72D6-5F2E-911F-93DDD91EB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05F68-A12B-ED2C-5059-1163F140F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8C9B5-B0FE-ED37-3BF5-AAA6BAE19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1C5B0-6852-9638-1657-177AEC22D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7438A9-98AB-E741-A8F2-69A7C933A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94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08E39-6FE4-C638-1486-765C9D786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643B40-1081-AFE8-D4E2-9E53247AB4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7496FD-7A2C-36F5-A2E7-F00FA711A5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C7303-3F54-A8A9-F42C-C200C4BE6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E401A2-E8A7-0D8F-1A1B-28AE5AC98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25C27C-432D-A9B8-0C3E-23FDFFC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75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0D4F3-0172-AD14-0076-FB78D9BAE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3B0C18-BF8B-8B19-074A-970B0E4EF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2F8904-25D3-FA1C-53E9-3BBBE7C9EF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F9C66D-C700-D66D-A2CB-DA89F8DA61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850566-F346-CDF9-4A9E-652BA2BC88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E93224-B854-05A4-78C4-3281B438C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131C41-D098-8D5B-2A77-126AAADC0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A784C1-5356-D622-5218-7320FED4D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8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FED69-1ADA-F831-FDA0-A5BAD4343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BEB8F3-CE5E-367C-94F7-F182F1D57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5C7EB5-213E-1447-931C-0491F1EA7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62BD11-E791-D2E6-0405-80281C37C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4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87E54B-D728-3043-B2EB-5BFF95C2E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B634B5-ABA1-2E44-613D-3ED1C3665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CA7273-97EF-E3E5-19C4-E121E9E64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64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5DBAA-FBDC-541E-4128-2228203ED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5D806-B62E-165F-ED2C-DBBCC3BD2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541EE8-BFAD-9400-3DB6-0ED39AAD00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6877A-22F4-0E5A-AECE-5D3181D1B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2DAAA-D04E-7409-4DE2-2B318C922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D47A2D-1454-39A3-AF5F-2F2213AC8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427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ACCCB-B7F9-427B-AFB6-7DD012ECF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F77250-6061-2799-B8EB-1662F3EA8C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597C96-7834-0A73-EA57-F02B35AAB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F0D97-0A46-E056-7EDB-0D473E414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3A3226-B31F-F24D-28BF-BD7FD1A1C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352036-CB2A-B7C6-1654-5F9D957F8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910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76B68-4077-9AEC-086E-A2B846DFA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F1EA0F-1238-DB4B-1A70-8B60BCA9C8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56194-897F-BA6E-8161-176C77E70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B73BE-1D75-7DC3-135D-7A75B64C9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F3F81-65FC-F882-EEB1-1ADFB69BD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670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B9CDD9-B705-116E-0922-BCEC28B65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3BB407-1D01-638E-CA63-9A511B0B88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BF61E5-2A18-8FBD-96A0-5372A2FEF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F687CB-1656-7563-95E4-EC68ED607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35C6E-8D5D-0950-EEDE-082171FBF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6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4A49DF-FD3B-A404-7585-756E3A42D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137236-CF3D-1655-EF38-26064EA47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8C78F-A594-D919-8113-07BCCDD974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0E0AE-2E75-4945-93D2-DD0408142F7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3A369-5959-CAE8-D58D-BD75AAF44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3E680-40A1-6D5A-7240-716C0D4EF9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AE3E9-4240-4F88-B983-5C421E2B27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1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/3.0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freepngimg.com/png/73740-emoticon-depositphotos-smiley-illustration-emoji-free-download-png-hq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openclipart.org/detail/30229" TargetMode="External"/><Relationship Id="rId10" Type="http://schemas.openxmlformats.org/officeDocument/2006/relationships/hyperlink" Target="https://www.freepngimg.com/png/65053-emoticon-play-google-angry-emojiworld-sadness-emoji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s://freepngimg.com/png/73740-emoticon-depositphotos-smiley-illustration-emoji-free-download-png-hq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ngall.com/ladder-png/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penclipart.org/detail/16982/cross-by-jean_victor_balin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s://openclipart.org/detail/167549/green-tick---simpl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EADCAF8-8823-4E89-8612-21029831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CA07B2-0819-4B62-9425-7A52BBDD7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02BEE4-A5D4-40AF-882D-49D34B086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F5843EB-154F-4459-8954-BB1DF64BBD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5905135-55D9-431B-8D5A-4C5C92B1F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B732812-A0BB-4324-B390-DFEF26C109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1FEC055-6F76-4E20-BC93-76C2F58EA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74CD21D-122E-4F3D-82AF-F4A37C278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A7FF51F-3820-41BE-8690-7E758ECFA7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gradFill>
              <a:gsLst>
                <a:gs pos="813">
                  <a:schemeClr val="bg1">
                    <a:alpha val="41000"/>
                  </a:schemeClr>
                </a:gs>
                <a:gs pos="20000">
                  <a:schemeClr val="accent5">
                    <a:lumMod val="85000"/>
                    <a:alpha val="56000"/>
                  </a:schemeClr>
                </a:gs>
                <a:gs pos="44000">
                  <a:schemeClr val="accent6">
                    <a:lumMod val="40000"/>
                    <a:lumOff val="60000"/>
                    <a:alpha val="57000"/>
                  </a:schemeClr>
                </a:gs>
                <a:gs pos="100000">
                  <a:schemeClr val="bg1">
                    <a:alpha val="59000"/>
                  </a:schemeClr>
                </a:gs>
                <a:gs pos="74000">
                  <a:schemeClr val="accent1">
                    <a:lumMod val="91000"/>
                    <a:lumOff val="9000"/>
                    <a:alpha val="34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5EAD889-EA4D-485F-BA9C-F6473A432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7A143C7-9ACE-473F-D0F5-E66DC5E5D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tx2"/>
                </a:solidFill>
              </a:rPr>
              <a:t>Learning Plans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E1FD9-67B4-0CC0-6024-AE27B87F16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5368" y="4160126"/>
            <a:ext cx="6105194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PDM 26.9.23</a:t>
            </a:r>
          </a:p>
        </p:txBody>
      </p:sp>
    </p:spTree>
    <p:extLst>
      <p:ext uri="{BB962C8B-B14F-4D97-AF65-F5344CB8AC3E}">
        <p14:creationId xmlns:p14="http://schemas.microsoft.com/office/powerpoint/2010/main" val="163753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A0F62-64CA-1885-6A43-B8D6E09D2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SEN Updates</a:t>
            </a:r>
          </a:p>
        </p:txBody>
      </p:sp>
      <p:pic>
        <p:nvPicPr>
          <p:cNvPr id="58" name="Graphic 57" descr="Questions">
            <a:extLst>
              <a:ext uri="{FF2B5EF4-FFF2-40B4-BE49-F238E27FC236}">
                <a16:creationId xmlns:a16="http://schemas.microsoft.com/office/drawing/2014/main" id="{19B01405-9640-D3F7-1A69-4CFBA7019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2BBAA-E445-1E44-D6A1-CBB34638F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1239" y="1926454"/>
            <a:ext cx="5795051" cy="474067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Check who you have on SEN register</a:t>
            </a:r>
          </a:p>
          <a:p>
            <a:r>
              <a:rPr lang="en-GB" sz="2400" dirty="0">
                <a:solidFill>
                  <a:schemeClr val="tx2"/>
                </a:solidFill>
              </a:rPr>
              <a:t>Check their primary area of need – does this need to change?</a:t>
            </a:r>
          </a:p>
          <a:p>
            <a:r>
              <a:rPr lang="en-GB" sz="2400" dirty="0">
                <a:solidFill>
                  <a:schemeClr val="tx2"/>
                </a:solidFill>
              </a:rPr>
              <a:t>Do you need to add anyone else to the register? REC are already on this.</a:t>
            </a:r>
          </a:p>
          <a:p>
            <a:r>
              <a:rPr lang="en-GB" sz="2400" dirty="0">
                <a:solidFill>
                  <a:schemeClr val="tx2"/>
                </a:solidFill>
              </a:rPr>
              <a:t>Open </a:t>
            </a:r>
            <a:r>
              <a:rPr lang="en-GB" sz="2400" dirty="0" err="1">
                <a:solidFill>
                  <a:schemeClr val="tx2"/>
                </a:solidFill>
              </a:rPr>
              <a:t>Sharepoint</a:t>
            </a:r>
            <a:r>
              <a:rPr lang="en-GB" sz="2400" dirty="0">
                <a:solidFill>
                  <a:schemeClr val="tx2"/>
                </a:solidFill>
              </a:rPr>
              <a:t> – Academic Year 2023-24 – Intervention, SEN, PP folder – Intervention Overviews</a:t>
            </a:r>
          </a:p>
          <a:p>
            <a:r>
              <a:rPr lang="en-GB" sz="2400" dirty="0">
                <a:solidFill>
                  <a:schemeClr val="tx2"/>
                </a:solidFill>
              </a:rPr>
              <a:t>Please check class list and update it with newcomers and leavers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64182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18239E-70C4-BD69-F262-7BAE69AB3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8885" y="-297069"/>
            <a:ext cx="5754696" cy="1837349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</a:rPr>
              <a:t>Learning Plans - Reviews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68AFA-0604-D040-71E2-5141A7336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4037" y="971644"/>
            <a:ext cx="7177321" cy="2430864"/>
          </a:xfrm>
        </p:spPr>
        <p:txBody>
          <a:bodyPr anchor="t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</a:rPr>
              <a:t>Reviews need to reflect the SMART target and be specific too.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199F0763-A47D-7A1F-49F6-E756A1AFB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060" y="1513158"/>
            <a:ext cx="3682227" cy="142808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F59BF1F-754B-3BE8-EE7E-22DB2983E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1615" y="3263774"/>
            <a:ext cx="3873172" cy="142396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C55CC49-14FB-B74B-2FC0-8386D5D08696}"/>
              </a:ext>
            </a:extLst>
          </p:cNvPr>
          <p:cNvSpPr txBox="1"/>
          <p:nvPr/>
        </p:nvSpPr>
        <p:spPr>
          <a:xfrm>
            <a:off x="957972" y="1450331"/>
            <a:ext cx="865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Target: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47FDA95-BEA8-06AE-38A5-33A907A3A1A5}"/>
              </a:ext>
            </a:extLst>
          </p:cNvPr>
          <p:cNvSpPr txBox="1"/>
          <p:nvPr/>
        </p:nvSpPr>
        <p:spPr>
          <a:xfrm>
            <a:off x="4551644" y="2905163"/>
            <a:ext cx="1139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Review: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AD3BC22-105C-368A-B764-55437FA1D659}"/>
              </a:ext>
            </a:extLst>
          </p:cNvPr>
          <p:cNvSpPr txBox="1"/>
          <p:nvPr/>
        </p:nvSpPr>
        <p:spPr>
          <a:xfrm>
            <a:off x="8531157" y="3274495"/>
            <a:ext cx="3463047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****** concentration has improved. He will listen for 10 minutes in morning lessons but needs reminders for afternoon lessons. He can do this for about 3 out of 6 lessons.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465CAC0-B0CE-10F7-178B-F93295C01690}"/>
              </a:ext>
            </a:extLst>
          </p:cNvPr>
          <p:cNvSpPr txBox="1"/>
          <p:nvPr/>
        </p:nvSpPr>
        <p:spPr>
          <a:xfrm>
            <a:off x="8452163" y="2915146"/>
            <a:ext cx="1642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Specific review:</a:t>
            </a:r>
          </a:p>
        </p:txBody>
      </p:sp>
      <p:pic>
        <p:nvPicPr>
          <p:cNvPr id="31" name="Picture 30" descr="A yellow face with black dots&#10;&#10;Description automatically generated">
            <a:extLst>
              <a:ext uri="{FF2B5EF4-FFF2-40B4-BE49-F238E27FC236}">
                <a16:creationId xmlns:a16="http://schemas.microsoft.com/office/drawing/2014/main" id="{C9B48CFE-1FEE-FD8F-6E14-00B73D0A91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096000" y="4859525"/>
            <a:ext cx="821665" cy="848817"/>
          </a:xfrm>
          <a:prstGeom prst="rect">
            <a:avLst/>
          </a:prstGeom>
        </p:spPr>
      </p:pic>
      <p:pic>
        <p:nvPicPr>
          <p:cNvPr id="33" name="Picture 32" descr="A yellow smiley face with black eyes and teeth&#10;&#10;Description automatically generated">
            <a:extLst>
              <a:ext uri="{FF2B5EF4-FFF2-40B4-BE49-F238E27FC236}">
                <a16:creationId xmlns:a16="http://schemas.microsoft.com/office/drawing/2014/main" id="{9B9498B3-39F8-9023-2569-0FEC37417B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628025" y="4821162"/>
            <a:ext cx="1056523" cy="96121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90327A3-9BBD-29DD-0F39-8E4F85DD3A25}"/>
              </a:ext>
            </a:extLst>
          </p:cNvPr>
          <p:cNvSpPr txBox="1"/>
          <p:nvPr/>
        </p:nvSpPr>
        <p:spPr>
          <a:xfrm>
            <a:off x="9628025" y="10250398"/>
            <a:ext cx="9376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s://freepngimg.com/png/73740-emoticon-depositphotos-smiley-illustration-emoji-free-download-png-hq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nc/3.0/"/>
              </a:rPr>
              <a:t>CC BY-NC</a:t>
            </a:r>
            <a:endParaRPr lang="en-GB" sz="90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6F7A679-0125-253F-C711-BEA740D1B5AE}"/>
              </a:ext>
            </a:extLst>
          </p:cNvPr>
          <p:cNvSpPr txBox="1"/>
          <p:nvPr/>
        </p:nvSpPr>
        <p:spPr>
          <a:xfrm>
            <a:off x="957972" y="3263774"/>
            <a:ext cx="3386152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0 –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38" name="Picture 37" descr="A cartoon of a sad face&#10;&#10;Description automatically generated">
            <a:extLst>
              <a:ext uri="{FF2B5EF4-FFF2-40B4-BE49-F238E27FC236}">
                <a16:creationId xmlns:a16="http://schemas.microsoft.com/office/drawing/2014/main" id="{8AC1B974-B250-6868-A598-36D13460F71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2037736" y="4908541"/>
            <a:ext cx="872601" cy="87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98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68AFA-0604-D040-71E2-5141A7336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97" y="745262"/>
            <a:ext cx="7177321" cy="2430864"/>
          </a:xfrm>
        </p:spPr>
        <p:txBody>
          <a:bodyPr anchor="t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</a:rPr>
              <a:t>Good example: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C55CC49-14FB-B74B-2FC0-8386D5D08696}"/>
              </a:ext>
            </a:extLst>
          </p:cNvPr>
          <p:cNvSpPr txBox="1"/>
          <p:nvPr/>
        </p:nvSpPr>
        <p:spPr>
          <a:xfrm>
            <a:off x="804694" y="2915146"/>
            <a:ext cx="865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Target: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465CAC0-B0CE-10F7-178B-F93295C01690}"/>
              </a:ext>
            </a:extLst>
          </p:cNvPr>
          <p:cNvSpPr txBox="1"/>
          <p:nvPr/>
        </p:nvSpPr>
        <p:spPr>
          <a:xfrm>
            <a:off x="4266241" y="2909539"/>
            <a:ext cx="1642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Specific review: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2611F4-C507-85E0-700E-E7BAF5ABD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23" y="3387417"/>
            <a:ext cx="3340551" cy="14721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5E87B1-7FBB-768F-2039-7C2D1F9A0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6241" y="3409627"/>
            <a:ext cx="2716797" cy="1449897"/>
          </a:xfrm>
          <a:prstGeom prst="rect">
            <a:avLst/>
          </a:prstGeom>
        </p:spPr>
      </p:pic>
      <p:pic>
        <p:nvPicPr>
          <p:cNvPr id="29" name="Picture 28" descr="A yellow smiley face with black eyes and teeth&#10;&#10;Description automatically generated">
            <a:extLst>
              <a:ext uri="{FF2B5EF4-FFF2-40B4-BE49-F238E27FC236}">
                <a16:creationId xmlns:a16="http://schemas.microsoft.com/office/drawing/2014/main" id="{9D489C8C-A658-9A43-67E9-A2F333E831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984669" y="654857"/>
            <a:ext cx="2884209" cy="262401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FD7E8EB-E756-33F3-D39E-CBC28FFA575A}"/>
              </a:ext>
            </a:extLst>
          </p:cNvPr>
          <p:cNvSpPr txBox="1"/>
          <p:nvPr/>
        </p:nvSpPr>
        <p:spPr>
          <a:xfrm>
            <a:off x="7984669" y="7512857"/>
            <a:ext cx="2884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freepngimg.com/png/73740-emoticon-depositphotos-smiley-illustration-emoji-free-download-png-hq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/3.0/"/>
              </a:rPr>
              <a:t>CC BY-NC</a:t>
            </a:r>
            <a:endParaRPr lang="en-GB" sz="90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D40ED75-2B05-DF3C-F63E-AE273197933C}"/>
              </a:ext>
            </a:extLst>
          </p:cNvPr>
          <p:cNvSpPr txBox="1"/>
          <p:nvPr/>
        </p:nvSpPr>
        <p:spPr>
          <a:xfrm>
            <a:off x="1066656" y="5928072"/>
            <a:ext cx="11024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/>
              <a:t>Other info: </a:t>
            </a:r>
            <a:r>
              <a:rPr lang="en-GB" dirty="0"/>
              <a:t>The data information on our learning plans has been removed.</a:t>
            </a:r>
          </a:p>
        </p:txBody>
      </p:sp>
    </p:spTree>
    <p:extLst>
      <p:ext uri="{BB962C8B-B14F-4D97-AF65-F5344CB8AC3E}">
        <p14:creationId xmlns:p14="http://schemas.microsoft.com/office/powerpoint/2010/main" val="3863311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51B143-0FEE-2F42-24E1-E6A032918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94414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Learning Plans - Target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A3E12-CD03-528B-A44E-EA817D6D96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2588" y="1311818"/>
            <a:ext cx="8426823" cy="101133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Think of ‘long term outcomes’ as where you want them to be in that area at the end of the year/key stage.</a:t>
            </a:r>
          </a:p>
          <a:p>
            <a:r>
              <a: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They are NOT another target!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2DEA804-8FD1-FDDE-0FA1-2BE6B5F096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9037" b="46010"/>
          <a:stretch/>
        </p:blipFill>
        <p:spPr>
          <a:xfrm>
            <a:off x="1882588" y="2657443"/>
            <a:ext cx="8003708" cy="12013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E7EA196-D26F-0FB7-A928-BDA97AA861A9}"/>
              </a:ext>
            </a:extLst>
          </p:cNvPr>
          <p:cNvSpPr txBox="1"/>
          <p:nvPr/>
        </p:nvSpPr>
        <p:spPr>
          <a:xfrm>
            <a:off x="6560596" y="3639844"/>
            <a:ext cx="32492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***** will be able to recall all multiplication and division facts to 12 x 12.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E87B6B-C528-4A26-2546-0438359604A9}"/>
              </a:ext>
            </a:extLst>
          </p:cNvPr>
          <p:cNvSpPr txBox="1"/>
          <p:nvPr/>
        </p:nvSpPr>
        <p:spPr>
          <a:xfrm>
            <a:off x="6560597" y="4802819"/>
            <a:ext cx="3249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***** will be age-related in maths by the end of Year 2.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553E60E-8F43-8CED-1516-A1C76C86D6F7}"/>
              </a:ext>
            </a:extLst>
          </p:cNvPr>
          <p:cNvCxnSpPr>
            <a:cxnSpLocks/>
          </p:cNvCxnSpPr>
          <p:nvPr/>
        </p:nvCxnSpPr>
        <p:spPr>
          <a:xfrm>
            <a:off x="6789434" y="1654714"/>
            <a:ext cx="286069" cy="9080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 descr="A green check mark on a black background&#10;&#10;Description automatically generated">
            <a:extLst>
              <a:ext uri="{FF2B5EF4-FFF2-40B4-BE49-F238E27FC236}">
                <a16:creationId xmlns:a16="http://schemas.microsoft.com/office/drawing/2014/main" id="{1B08DF70-3943-7C51-65F6-1F55A2A5D1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857174" y="3758159"/>
            <a:ext cx="626888" cy="717468"/>
          </a:xfrm>
          <a:prstGeom prst="rect">
            <a:avLst/>
          </a:prstGeom>
        </p:spPr>
      </p:pic>
      <p:pic>
        <p:nvPicPr>
          <p:cNvPr id="20" name="Picture 19" descr="A green check mark on a black background&#10;&#10;Description automatically generated">
            <a:extLst>
              <a:ext uri="{FF2B5EF4-FFF2-40B4-BE49-F238E27FC236}">
                <a16:creationId xmlns:a16="http://schemas.microsoft.com/office/drawing/2014/main" id="{FD29240A-6AF0-5492-FD40-508AA48ED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886296" y="4657060"/>
            <a:ext cx="626888" cy="717468"/>
          </a:xfrm>
          <a:prstGeom prst="rect">
            <a:avLst/>
          </a:prstGeom>
        </p:spPr>
      </p:pic>
      <p:pic>
        <p:nvPicPr>
          <p:cNvPr id="22" name="Picture 21" descr="A red x symbol with black background&#10;&#10;Description automatically generated">
            <a:extLst>
              <a:ext uri="{FF2B5EF4-FFF2-40B4-BE49-F238E27FC236}">
                <a16:creationId xmlns:a16="http://schemas.microsoft.com/office/drawing/2014/main" id="{EC3D307A-58DF-9F20-FD6D-CEF71403C2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985561" y="3091664"/>
            <a:ext cx="323850" cy="323850"/>
          </a:xfrm>
          <a:prstGeom prst="rect">
            <a:avLst/>
          </a:prstGeom>
        </p:spPr>
      </p:pic>
      <p:pic>
        <p:nvPicPr>
          <p:cNvPr id="24" name="Picture 23" descr="A wooden ladder on a black background&#10;&#10;Description automatically generated">
            <a:extLst>
              <a:ext uri="{FF2B5EF4-FFF2-40B4-BE49-F238E27FC236}">
                <a16:creationId xmlns:a16="http://schemas.microsoft.com/office/drawing/2014/main" id="{595F13BB-F546-C8C6-9019-4C113D7F1F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140238" y="776429"/>
            <a:ext cx="1149464" cy="150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07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A71B61-18E9-CEDA-184C-F70F9014C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Rest of PDM</a:t>
            </a:r>
          </a:p>
        </p:txBody>
      </p:sp>
      <p:sp>
        <p:nvSpPr>
          <p:cNvPr id="22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67D9AB9-66EB-EFE3-E18C-725B5119359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9384"/>
          <a:ext cx="10515600" cy="425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6298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47cc1b8-b0ae-4719-81a0-c50e600dbca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FA3235EE3BFC64EA2A23C80C36D1A80" ma:contentTypeVersion="16" ma:contentTypeDescription="Create a new document." ma:contentTypeScope="" ma:versionID="352486b58a5f93abc00d75e0117ab82f">
  <xsd:schema xmlns:xsd="http://www.w3.org/2001/XMLSchema" xmlns:xs="http://www.w3.org/2001/XMLSchema" xmlns:p="http://schemas.microsoft.com/office/2006/metadata/properties" xmlns:ns3="647cc1b8-b0ae-4719-81a0-c50e600dbcaf" xmlns:ns4="e2b5574f-d031-4dcc-92a3-60b46e943256" targetNamespace="http://schemas.microsoft.com/office/2006/metadata/properties" ma:root="true" ma:fieldsID="2f3a8d22b8cd4050eba4b6eacfe5e056" ns3:_="" ns4:_="">
    <xsd:import namespace="647cc1b8-b0ae-4719-81a0-c50e600dbcaf"/>
    <xsd:import namespace="e2b5574f-d031-4dcc-92a3-60b46e94325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7cc1b8-b0ae-4719-81a0-c50e600dbc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b5574f-d031-4dcc-92a3-60b46e94325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82AEF31-8F90-4435-8FA3-B034AF10611C}">
  <ds:schemaRefs>
    <ds:schemaRef ds:uri="http://purl.org/dc/terms/"/>
    <ds:schemaRef ds:uri="e2b5574f-d031-4dcc-92a3-60b46e943256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647cc1b8-b0ae-4719-81a0-c50e600dbcaf"/>
  </ds:schemaRefs>
</ds:datastoreItem>
</file>

<file path=customXml/itemProps2.xml><?xml version="1.0" encoding="utf-8"?>
<ds:datastoreItem xmlns:ds="http://schemas.openxmlformats.org/officeDocument/2006/customXml" ds:itemID="{7B3BB398-D37A-4557-BA4B-B8E06F630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7cc1b8-b0ae-4719-81a0-c50e600dbcaf"/>
    <ds:schemaRef ds:uri="e2b5574f-d031-4dcc-92a3-60b46e9432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07C6DF1-22FC-42EB-ACA8-A7DBB5BE9B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361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Learning Plans</vt:lpstr>
      <vt:lpstr>SEN Updates</vt:lpstr>
      <vt:lpstr>Learning Plans - Reviews</vt:lpstr>
      <vt:lpstr>PowerPoint Presentation</vt:lpstr>
      <vt:lpstr>Learning Plans - Target outcomes</vt:lpstr>
      <vt:lpstr>Rest of PDM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Barton</dc:creator>
  <cp:lastModifiedBy>Emma Barton</cp:lastModifiedBy>
  <cp:revision>1</cp:revision>
  <dcterms:created xsi:type="dcterms:W3CDTF">2023-09-19T13:39:02Z</dcterms:created>
  <dcterms:modified xsi:type="dcterms:W3CDTF">2023-09-26T19:34:15Z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0x010100DFA3235EE3BFC64EA2A23C80C36D1A80</vt:lpwstr>
  </property>
</Properties>
</file>