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9"/>
  </p:notesMasterIdLst>
  <p:sldIdLst>
    <p:sldId id="288" r:id="rId5"/>
    <p:sldId id="257" r:id="rId6"/>
    <p:sldId id="301" r:id="rId7"/>
    <p:sldId id="300" r:id="rId8"/>
    <p:sldId id="303" r:id="rId9"/>
    <p:sldId id="308" r:id="rId10"/>
    <p:sldId id="286" r:id="rId11"/>
    <p:sldId id="293" r:id="rId12"/>
    <p:sldId id="264" r:id="rId13"/>
    <p:sldId id="297" r:id="rId14"/>
    <p:sldId id="298" r:id="rId15"/>
    <p:sldId id="284" r:id="rId16"/>
    <p:sldId id="285" r:id="rId17"/>
    <p:sldId id="309" r:id="rId18"/>
    <p:sldId id="299" r:id="rId19"/>
    <p:sldId id="305" r:id="rId20"/>
    <p:sldId id="269" r:id="rId21"/>
    <p:sldId id="306" r:id="rId22"/>
    <p:sldId id="278" r:id="rId23"/>
    <p:sldId id="275" r:id="rId24"/>
    <p:sldId id="287" r:id="rId25"/>
    <p:sldId id="310" r:id="rId26"/>
    <p:sldId id="266" r:id="rId27"/>
    <p:sldId id="311"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2EBF09-99DE-4EDA-834C-EC716B50F498}" v="100" dt="2023-03-24T10:33:25.0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Barton" userId="d01b6e57-551a-478e-ab9f-c95aa9bf995b" providerId="ADAL" clId="{8DA8BDA1-17D7-46E9-A680-872433E0F381}"/>
    <pc:docChg chg="custSel addSld delSld modSld sldOrd">
      <pc:chgData name="Emma Barton" userId="d01b6e57-551a-478e-ab9f-c95aa9bf995b" providerId="ADAL" clId="{8DA8BDA1-17D7-46E9-A680-872433E0F381}" dt="2022-12-15T09:18:06.848" v="57"/>
      <pc:docMkLst>
        <pc:docMk/>
      </pc:docMkLst>
      <pc:sldChg chg="modSp mod">
        <pc:chgData name="Emma Barton" userId="d01b6e57-551a-478e-ab9f-c95aa9bf995b" providerId="ADAL" clId="{8DA8BDA1-17D7-46E9-A680-872433E0F381}" dt="2022-12-15T09:05:44.266" v="24" actId="20577"/>
        <pc:sldMkLst>
          <pc:docMk/>
          <pc:sldMk cId="2589468157" sldId="258"/>
        </pc:sldMkLst>
        <pc:spChg chg="mod">
          <ac:chgData name="Emma Barton" userId="d01b6e57-551a-478e-ab9f-c95aa9bf995b" providerId="ADAL" clId="{8DA8BDA1-17D7-46E9-A680-872433E0F381}" dt="2022-12-15T09:05:44.266" v="24" actId="20577"/>
          <ac:spMkLst>
            <pc:docMk/>
            <pc:sldMk cId="2589468157" sldId="258"/>
            <ac:spMk id="2" creationId="{574416EB-C563-B306-3402-BA1B6399C6E8}"/>
          </ac:spMkLst>
        </pc:spChg>
      </pc:sldChg>
      <pc:sldChg chg="del">
        <pc:chgData name="Emma Barton" userId="d01b6e57-551a-478e-ab9f-c95aa9bf995b" providerId="ADAL" clId="{8DA8BDA1-17D7-46E9-A680-872433E0F381}" dt="2022-12-15T09:11:27.258" v="53" actId="2696"/>
        <pc:sldMkLst>
          <pc:docMk/>
          <pc:sldMk cId="239572457" sldId="261"/>
        </pc:sldMkLst>
      </pc:sldChg>
      <pc:sldChg chg="delSp modSp mod">
        <pc:chgData name="Emma Barton" userId="d01b6e57-551a-478e-ab9f-c95aa9bf995b" providerId="ADAL" clId="{8DA8BDA1-17D7-46E9-A680-872433E0F381}" dt="2022-12-15T09:10:04.857" v="45" actId="20577"/>
        <pc:sldMkLst>
          <pc:docMk/>
          <pc:sldMk cId="4022083244" sldId="263"/>
        </pc:sldMkLst>
        <pc:spChg chg="del mod">
          <ac:chgData name="Emma Barton" userId="d01b6e57-551a-478e-ab9f-c95aa9bf995b" providerId="ADAL" clId="{8DA8BDA1-17D7-46E9-A680-872433E0F381}" dt="2022-12-15T09:09:37.746" v="38" actId="478"/>
          <ac:spMkLst>
            <pc:docMk/>
            <pc:sldMk cId="4022083244" sldId="263"/>
            <ac:spMk id="2" creationId="{574416EB-C563-B306-3402-BA1B6399C6E8}"/>
          </ac:spMkLst>
        </pc:spChg>
        <pc:spChg chg="mod">
          <ac:chgData name="Emma Barton" userId="d01b6e57-551a-478e-ab9f-c95aa9bf995b" providerId="ADAL" clId="{8DA8BDA1-17D7-46E9-A680-872433E0F381}" dt="2022-12-15T09:10:04.857" v="45" actId="20577"/>
          <ac:spMkLst>
            <pc:docMk/>
            <pc:sldMk cId="4022083244" sldId="263"/>
            <ac:spMk id="3" creationId="{7DADD091-F3F2-BA6E-A37F-5DE20C79881E}"/>
          </ac:spMkLst>
        </pc:spChg>
      </pc:sldChg>
      <pc:sldChg chg="delSp modSp mod delAnim">
        <pc:chgData name="Emma Barton" userId="d01b6e57-551a-478e-ab9f-c95aa9bf995b" providerId="ADAL" clId="{8DA8BDA1-17D7-46E9-A680-872433E0F381}" dt="2022-12-15T09:04:15.955" v="15" actId="478"/>
        <pc:sldMkLst>
          <pc:docMk/>
          <pc:sldMk cId="2661378141" sldId="267"/>
        </pc:sldMkLst>
        <pc:spChg chg="del mod">
          <ac:chgData name="Emma Barton" userId="d01b6e57-551a-478e-ab9f-c95aa9bf995b" providerId="ADAL" clId="{8DA8BDA1-17D7-46E9-A680-872433E0F381}" dt="2022-12-15T09:04:15.955" v="15" actId="478"/>
          <ac:spMkLst>
            <pc:docMk/>
            <pc:sldMk cId="2661378141" sldId="267"/>
            <ac:spMk id="14" creationId="{6E51305E-91E8-DCA8-617E-B48FE557ECD4}"/>
          </ac:spMkLst>
        </pc:spChg>
      </pc:sldChg>
      <pc:sldChg chg="delSp modSp mod delAnim">
        <pc:chgData name="Emma Barton" userId="d01b6e57-551a-478e-ab9f-c95aa9bf995b" providerId="ADAL" clId="{8DA8BDA1-17D7-46E9-A680-872433E0F381}" dt="2022-12-15T09:11:13.313" v="48" actId="21"/>
        <pc:sldMkLst>
          <pc:docMk/>
          <pc:sldMk cId="2006730706" sldId="268"/>
        </pc:sldMkLst>
        <pc:spChg chg="del mod">
          <ac:chgData name="Emma Barton" userId="d01b6e57-551a-478e-ab9f-c95aa9bf995b" providerId="ADAL" clId="{8DA8BDA1-17D7-46E9-A680-872433E0F381}" dt="2022-12-15T09:11:13.313" v="48" actId="21"/>
          <ac:spMkLst>
            <pc:docMk/>
            <pc:sldMk cId="2006730706" sldId="268"/>
            <ac:spMk id="4" creationId="{0FEDDA90-6B96-4490-9910-80FB78CE3D13}"/>
          </ac:spMkLst>
        </pc:spChg>
      </pc:sldChg>
      <pc:sldChg chg="modSp mod">
        <pc:chgData name="Emma Barton" userId="d01b6e57-551a-478e-ab9f-c95aa9bf995b" providerId="ADAL" clId="{8DA8BDA1-17D7-46E9-A680-872433E0F381}" dt="2022-12-15T08:51:20.246" v="13" actId="20577"/>
        <pc:sldMkLst>
          <pc:docMk/>
          <pc:sldMk cId="1236108018" sldId="269"/>
        </pc:sldMkLst>
        <pc:spChg chg="mod">
          <ac:chgData name="Emma Barton" userId="d01b6e57-551a-478e-ab9f-c95aa9bf995b" providerId="ADAL" clId="{8DA8BDA1-17D7-46E9-A680-872433E0F381}" dt="2022-12-15T08:51:20.246" v="13" actId="20577"/>
          <ac:spMkLst>
            <pc:docMk/>
            <pc:sldMk cId="1236108018" sldId="269"/>
            <ac:spMk id="3" creationId="{7AFE3907-52C8-60AF-E160-D0565472A162}"/>
          </ac:spMkLst>
        </pc:spChg>
      </pc:sldChg>
      <pc:sldChg chg="del">
        <pc:chgData name="Emma Barton" userId="d01b6e57-551a-478e-ab9f-c95aa9bf995b" providerId="ADAL" clId="{8DA8BDA1-17D7-46E9-A680-872433E0F381}" dt="2022-12-15T09:10:27.185" v="46" actId="2696"/>
        <pc:sldMkLst>
          <pc:docMk/>
          <pc:sldMk cId="1677626854" sldId="270"/>
        </pc:sldMkLst>
      </pc:sldChg>
      <pc:sldChg chg="del">
        <pc:chgData name="Emma Barton" userId="d01b6e57-551a-478e-ab9f-c95aa9bf995b" providerId="ADAL" clId="{8DA8BDA1-17D7-46E9-A680-872433E0F381}" dt="2022-12-15T09:05:32.566" v="18" actId="2696"/>
        <pc:sldMkLst>
          <pc:docMk/>
          <pc:sldMk cId="140788316" sldId="276"/>
        </pc:sldMkLst>
      </pc:sldChg>
      <pc:sldChg chg="delSp mod delAnim">
        <pc:chgData name="Emma Barton" userId="d01b6e57-551a-478e-ab9f-c95aa9bf995b" providerId="ADAL" clId="{8DA8BDA1-17D7-46E9-A680-872433E0F381}" dt="2022-12-15T09:05:54.528" v="25" actId="478"/>
        <pc:sldMkLst>
          <pc:docMk/>
          <pc:sldMk cId="2784718156" sldId="278"/>
        </pc:sldMkLst>
        <pc:spChg chg="del">
          <ac:chgData name="Emma Barton" userId="d01b6e57-551a-478e-ab9f-c95aa9bf995b" providerId="ADAL" clId="{8DA8BDA1-17D7-46E9-A680-872433E0F381}" dt="2022-12-15T09:05:54.528" v="25" actId="478"/>
          <ac:spMkLst>
            <pc:docMk/>
            <pc:sldMk cId="2784718156" sldId="278"/>
            <ac:spMk id="7" creationId="{F2F85338-F73F-2209-3B1D-25A0F777CF31}"/>
          </ac:spMkLst>
        </pc:spChg>
      </pc:sldChg>
      <pc:sldChg chg="del">
        <pc:chgData name="Emma Barton" userId="d01b6e57-551a-478e-ab9f-c95aa9bf995b" providerId="ADAL" clId="{8DA8BDA1-17D7-46E9-A680-872433E0F381}" dt="2022-12-15T09:07:22.649" v="26" actId="2696"/>
        <pc:sldMkLst>
          <pc:docMk/>
          <pc:sldMk cId="3482391196" sldId="279"/>
        </pc:sldMkLst>
      </pc:sldChg>
      <pc:sldChg chg="del">
        <pc:chgData name="Emma Barton" userId="d01b6e57-551a-478e-ab9f-c95aa9bf995b" providerId="ADAL" clId="{8DA8BDA1-17D7-46E9-A680-872433E0F381}" dt="2022-12-15T09:05:03.104" v="17" actId="2696"/>
        <pc:sldMkLst>
          <pc:docMk/>
          <pc:sldMk cId="1047258186" sldId="281"/>
        </pc:sldMkLst>
      </pc:sldChg>
      <pc:sldChg chg="del">
        <pc:chgData name="Emma Barton" userId="d01b6e57-551a-478e-ab9f-c95aa9bf995b" providerId="ADAL" clId="{8DA8BDA1-17D7-46E9-A680-872433E0F381}" dt="2022-12-15T09:07:30.959" v="27" actId="2696"/>
        <pc:sldMkLst>
          <pc:docMk/>
          <pc:sldMk cId="1926317866" sldId="282"/>
        </pc:sldMkLst>
      </pc:sldChg>
      <pc:sldChg chg="del">
        <pc:chgData name="Emma Barton" userId="d01b6e57-551a-478e-ab9f-c95aa9bf995b" providerId="ADAL" clId="{8DA8BDA1-17D7-46E9-A680-872433E0F381}" dt="2022-12-15T09:07:42.595" v="28" actId="2696"/>
        <pc:sldMkLst>
          <pc:docMk/>
          <pc:sldMk cId="405193107" sldId="283"/>
        </pc:sldMkLst>
      </pc:sldChg>
      <pc:sldChg chg="del">
        <pc:chgData name="Emma Barton" userId="d01b6e57-551a-478e-ab9f-c95aa9bf995b" providerId="ADAL" clId="{8DA8BDA1-17D7-46E9-A680-872433E0F381}" dt="2022-12-15T09:08:09.837" v="29" actId="2696"/>
        <pc:sldMkLst>
          <pc:docMk/>
          <pc:sldMk cId="3404344758" sldId="284"/>
        </pc:sldMkLst>
      </pc:sldChg>
      <pc:sldChg chg="del">
        <pc:chgData name="Emma Barton" userId="d01b6e57-551a-478e-ab9f-c95aa9bf995b" providerId="ADAL" clId="{8DA8BDA1-17D7-46E9-A680-872433E0F381}" dt="2022-12-15T09:04:57.902" v="16" actId="2696"/>
        <pc:sldMkLst>
          <pc:docMk/>
          <pc:sldMk cId="2605343109" sldId="285"/>
        </pc:sldMkLst>
      </pc:sldChg>
      <pc:sldChg chg="ord">
        <pc:chgData name="Emma Barton" userId="d01b6e57-551a-478e-ab9f-c95aa9bf995b" providerId="ADAL" clId="{8DA8BDA1-17D7-46E9-A680-872433E0F381}" dt="2022-12-15T09:18:06.848" v="57"/>
        <pc:sldMkLst>
          <pc:docMk/>
          <pc:sldMk cId="3681557739" sldId="286"/>
        </pc:sldMkLst>
      </pc:sldChg>
      <pc:sldChg chg="delSp mod ord">
        <pc:chgData name="Emma Barton" userId="d01b6e57-551a-478e-ab9f-c95aa9bf995b" providerId="ADAL" clId="{8DA8BDA1-17D7-46E9-A680-872433E0F381}" dt="2022-12-15T09:09:06.748" v="33"/>
        <pc:sldMkLst>
          <pc:docMk/>
          <pc:sldMk cId="3360228897" sldId="287"/>
        </pc:sldMkLst>
        <pc:spChg chg="del">
          <ac:chgData name="Emma Barton" userId="d01b6e57-551a-478e-ab9f-c95aa9bf995b" providerId="ADAL" clId="{8DA8BDA1-17D7-46E9-A680-872433E0F381}" dt="2022-12-15T09:09:03.736" v="31" actId="478"/>
          <ac:spMkLst>
            <pc:docMk/>
            <pc:sldMk cId="3360228897" sldId="287"/>
            <ac:spMk id="6" creationId="{0ECBDB5F-070F-9038-55E2-A28593FFC6C5}"/>
          </ac:spMkLst>
        </pc:spChg>
        <pc:picChg chg="del">
          <ac:chgData name="Emma Barton" userId="d01b6e57-551a-478e-ab9f-c95aa9bf995b" providerId="ADAL" clId="{8DA8BDA1-17D7-46E9-A680-872433E0F381}" dt="2022-12-15T09:08:58.046" v="30" actId="478"/>
          <ac:picMkLst>
            <pc:docMk/>
            <pc:sldMk cId="3360228897" sldId="287"/>
            <ac:picMk id="7" creationId="{81A77898-3AF8-3966-DEB1-F5E4B7390FFE}"/>
          </ac:picMkLst>
        </pc:picChg>
      </pc:sldChg>
      <pc:sldChg chg="addSp delSp modSp add mod modAnim">
        <pc:chgData name="Emma Barton" userId="d01b6e57-551a-478e-ab9f-c95aa9bf995b" providerId="ADAL" clId="{8DA8BDA1-17D7-46E9-A680-872433E0F381}" dt="2022-12-15T09:11:21.978" v="52" actId="1076"/>
        <pc:sldMkLst>
          <pc:docMk/>
          <pc:sldMk cId="806891393" sldId="288"/>
        </pc:sldMkLst>
        <pc:spChg chg="add mod">
          <ac:chgData name="Emma Barton" userId="d01b6e57-551a-478e-ab9f-c95aa9bf995b" providerId="ADAL" clId="{8DA8BDA1-17D7-46E9-A680-872433E0F381}" dt="2022-12-15T09:11:19.441" v="50" actId="478"/>
          <ac:spMkLst>
            <pc:docMk/>
            <pc:sldMk cId="806891393" sldId="288"/>
            <ac:spMk id="3" creationId="{75A3C633-D962-A001-6ED5-9904A3139C1E}"/>
          </ac:spMkLst>
        </pc:spChg>
        <pc:spChg chg="add mod">
          <ac:chgData name="Emma Barton" userId="d01b6e57-551a-478e-ab9f-c95aa9bf995b" providerId="ADAL" clId="{8DA8BDA1-17D7-46E9-A680-872433E0F381}" dt="2022-12-15T09:11:21.978" v="52" actId="1076"/>
          <ac:spMkLst>
            <pc:docMk/>
            <pc:sldMk cId="806891393" sldId="288"/>
            <ac:spMk id="5" creationId="{B6E1017A-772B-A8B8-C36B-DF76944C8ED7}"/>
          </ac:spMkLst>
        </pc:spChg>
        <pc:picChg chg="del">
          <ac:chgData name="Emma Barton" userId="d01b6e57-551a-478e-ab9f-c95aa9bf995b" providerId="ADAL" clId="{8DA8BDA1-17D7-46E9-A680-872433E0F381}" dt="2022-12-15T09:11:19.441" v="50" actId="478"/>
          <ac:picMkLst>
            <pc:docMk/>
            <pc:sldMk cId="806891393" sldId="288"/>
            <ac:picMk id="4" creationId="{36032099-BE4A-236D-67D7-FDA63190E31A}"/>
          </ac:picMkLst>
        </pc:picChg>
      </pc:sldChg>
      <pc:sldChg chg="addSp delSp modSp new">
        <pc:chgData name="Emma Barton" userId="d01b6e57-551a-478e-ab9f-c95aa9bf995b" providerId="ADAL" clId="{8DA8BDA1-17D7-46E9-A680-872433E0F381}" dt="2022-12-15T09:17:49.757" v="55"/>
        <pc:sldMkLst>
          <pc:docMk/>
          <pc:sldMk cId="1119462658" sldId="289"/>
        </pc:sldMkLst>
        <pc:spChg chg="del">
          <ac:chgData name="Emma Barton" userId="d01b6e57-551a-478e-ab9f-c95aa9bf995b" providerId="ADAL" clId="{8DA8BDA1-17D7-46E9-A680-872433E0F381}" dt="2022-12-15T09:17:49.757" v="55"/>
          <ac:spMkLst>
            <pc:docMk/>
            <pc:sldMk cId="1119462658" sldId="289"/>
            <ac:spMk id="3" creationId="{3938768C-E67F-873E-67FF-4A00CCFF19D7}"/>
          </ac:spMkLst>
        </pc:spChg>
        <pc:picChg chg="add mod">
          <ac:chgData name="Emma Barton" userId="d01b6e57-551a-478e-ab9f-c95aa9bf995b" providerId="ADAL" clId="{8DA8BDA1-17D7-46E9-A680-872433E0F381}" dt="2022-12-15T09:17:49.757" v="55"/>
          <ac:picMkLst>
            <pc:docMk/>
            <pc:sldMk cId="1119462658" sldId="289"/>
            <ac:picMk id="4" creationId="{FCD8B119-AEC8-3F5D-EC0A-AF4F573B82DD}"/>
          </ac:picMkLst>
        </pc:picChg>
      </pc:sldChg>
    </pc:docChg>
  </pc:docChgLst>
  <pc:docChgLst>
    <pc:chgData name="Emma Barton" userId="d01b6e57-551a-478e-ab9f-c95aa9bf995b" providerId="ADAL" clId="{1D317223-90E9-4473-B1D4-CD36E85ABE60}"/>
    <pc:docChg chg="custSel modSld">
      <pc:chgData name="Emma Barton" userId="d01b6e57-551a-478e-ab9f-c95aa9bf995b" providerId="ADAL" clId="{1D317223-90E9-4473-B1D4-CD36E85ABE60}" dt="2023-01-25T17:25:21.006" v="1284" actId="404"/>
      <pc:docMkLst>
        <pc:docMk/>
      </pc:docMkLst>
      <pc:sldChg chg="modSp modAnim">
        <pc:chgData name="Emma Barton" userId="d01b6e57-551a-478e-ab9f-c95aa9bf995b" providerId="ADAL" clId="{1D317223-90E9-4473-B1D4-CD36E85ABE60}" dt="2023-01-25T17:21:04.651" v="663" actId="20577"/>
        <pc:sldMkLst>
          <pc:docMk/>
          <pc:sldMk cId="515955113" sldId="266"/>
        </pc:sldMkLst>
        <pc:spChg chg="mod">
          <ac:chgData name="Emma Barton" userId="d01b6e57-551a-478e-ab9f-c95aa9bf995b" providerId="ADAL" clId="{1D317223-90E9-4473-B1D4-CD36E85ABE60}" dt="2023-01-25T17:21:04.651" v="663" actId="20577"/>
          <ac:spMkLst>
            <pc:docMk/>
            <pc:sldMk cId="515955113" sldId="266"/>
            <ac:spMk id="3" creationId="{CFE8F864-4E09-1305-568E-44F82439A009}"/>
          </ac:spMkLst>
        </pc:spChg>
      </pc:sldChg>
      <pc:sldChg chg="modSp mod">
        <pc:chgData name="Emma Barton" userId="d01b6e57-551a-478e-ab9f-c95aa9bf995b" providerId="ADAL" clId="{1D317223-90E9-4473-B1D4-CD36E85ABE60}" dt="2023-01-25T17:19:35.248" v="395" actId="20577"/>
        <pc:sldMkLst>
          <pc:docMk/>
          <pc:sldMk cId="1886394471" sldId="297"/>
        </pc:sldMkLst>
        <pc:spChg chg="mod">
          <ac:chgData name="Emma Barton" userId="d01b6e57-551a-478e-ab9f-c95aa9bf995b" providerId="ADAL" clId="{1D317223-90E9-4473-B1D4-CD36E85ABE60}" dt="2023-01-25T17:19:35.248" v="395" actId="20577"/>
          <ac:spMkLst>
            <pc:docMk/>
            <pc:sldMk cId="1886394471" sldId="297"/>
            <ac:spMk id="8" creationId="{CD4D7B0C-299F-2C80-E04D-F16AA9F8E387}"/>
          </ac:spMkLst>
        </pc:spChg>
      </pc:sldChg>
      <pc:sldChg chg="modSp mod">
        <pc:chgData name="Emma Barton" userId="d01b6e57-551a-478e-ab9f-c95aa9bf995b" providerId="ADAL" clId="{1D317223-90E9-4473-B1D4-CD36E85ABE60}" dt="2023-01-25T17:14:39.500" v="0" actId="207"/>
        <pc:sldMkLst>
          <pc:docMk/>
          <pc:sldMk cId="7015877" sldId="303"/>
        </pc:sldMkLst>
        <pc:spChg chg="mod">
          <ac:chgData name="Emma Barton" userId="d01b6e57-551a-478e-ab9f-c95aa9bf995b" providerId="ADAL" clId="{1D317223-90E9-4473-B1D4-CD36E85ABE60}" dt="2023-01-25T17:14:39.500" v="0" actId="207"/>
          <ac:spMkLst>
            <pc:docMk/>
            <pc:sldMk cId="7015877" sldId="303"/>
            <ac:spMk id="5" creationId="{84EABCA5-E826-0A37-DC6B-D6CA80A43BE9}"/>
          </ac:spMkLst>
        </pc:spChg>
      </pc:sldChg>
      <pc:sldChg chg="modSp mod modNotesTx">
        <pc:chgData name="Emma Barton" userId="d01b6e57-551a-478e-ab9f-c95aa9bf995b" providerId="ADAL" clId="{1D317223-90E9-4473-B1D4-CD36E85ABE60}" dt="2023-01-25T17:25:21.006" v="1284" actId="404"/>
        <pc:sldMkLst>
          <pc:docMk/>
          <pc:sldMk cId="3413685376" sldId="305"/>
        </pc:sldMkLst>
        <pc:spChg chg="mod">
          <ac:chgData name="Emma Barton" userId="d01b6e57-551a-478e-ab9f-c95aa9bf995b" providerId="ADAL" clId="{1D317223-90E9-4473-B1D4-CD36E85ABE60}" dt="2023-01-25T17:25:21.006" v="1284" actId="404"/>
          <ac:spMkLst>
            <pc:docMk/>
            <pc:sldMk cId="3413685376" sldId="305"/>
            <ac:spMk id="8" creationId="{6237463D-C7CA-E389-EAF4-67A8D835A190}"/>
          </ac:spMkLst>
        </pc:spChg>
      </pc:sldChg>
      <pc:sldChg chg="addSp modSp mod">
        <pc:chgData name="Emma Barton" userId="d01b6e57-551a-478e-ab9f-c95aa9bf995b" providerId="ADAL" clId="{1D317223-90E9-4473-B1D4-CD36E85ABE60}" dt="2023-01-25T17:18:40.521" v="345" actId="1076"/>
        <pc:sldMkLst>
          <pc:docMk/>
          <pc:sldMk cId="1571022134" sldId="309"/>
        </pc:sldMkLst>
        <pc:spChg chg="mod">
          <ac:chgData name="Emma Barton" userId="d01b6e57-551a-478e-ab9f-c95aa9bf995b" providerId="ADAL" clId="{1D317223-90E9-4473-B1D4-CD36E85ABE60}" dt="2023-01-25T17:17:27.143" v="275" actId="1076"/>
          <ac:spMkLst>
            <pc:docMk/>
            <pc:sldMk cId="1571022134" sldId="309"/>
            <ac:spMk id="3" creationId="{6F58E43C-40B9-3579-DC65-716B5FA583C4}"/>
          </ac:spMkLst>
        </pc:spChg>
        <pc:spChg chg="add mod">
          <ac:chgData name="Emma Barton" userId="d01b6e57-551a-478e-ab9f-c95aa9bf995b" providerId="ADAL" clId="{1D317223-90E9-4473-B1D4-CD36E85ABE60}" dt="2023-01-25T17:18:40.521" v="345" actId="1076"/>
          <ac:spMkLst>
            <pc:docMk/>
            <pc:sldMk cId="1571022134" sldId="309"/>
            <ac:spMk id="4" creationId="{7DE2EDFC-1A3E-3CB2-34EC-0EDAF48C6E6C}"/>
          </ac:spMkLst>
        </pc:spChg>
        <pc:spChg chg="mod">
          <ac:chgData name="Emma Barton" userId="d01b6e57-551a-478e-ab9f-c95aa9bf995b" providerId="ADAL" clId="{1D317223-90E9-4473-B1D4-CD36E85ABE60}" dt="2023-01-25T17:17:16.073" v="272" actId="1076"/>
          <ac:spMkLst>
            <pc:docMk/>
            <pc:sldMk cId="1571022134" sldId="309"/>
            <ac:spMk id="5" creationId="{ADA4DB0B-AB68-BBED-5F75-221A96EA7C30}"/>
          </ac:spMkLst>
        </pc:spChg>
        <pc:spChg chg="mod">
          <ac:chgData name="Emma Barton" userId="d01b6e57-551a-478e-ab9f-c95aa9bf995b" providerId="ADAL" clId="{1D317223-90E9-4473-B1D4-CD36E85ABE60}" dt="2023-01-25T17:17:23.682" v="274" actId="1076"/>
          <ac:spMkLst>
            <pc:docMk/>
            <pc:sldMk cId="1571022134" sldId="309"/>
            <ac:spMk id="7" creationId="{ECB1A576-64E4-EB8C-0A23-D4BE53A7499B}"/>
          </ac:spMkLst>
        </pc:spChg>
        <pc:spChg chg="mod">
          <ac:chgData name="Emma Barton" userId="d01b6e57-551a-478e-ab9f-c95aa9bf995b" providerId="ADAL" clId="{1D317223-90E9-4473-B1D4-CD36E85ABE60}" dt="2023-01-25T17:17:16.073" v="272" actId="1076"/>
          <ac:spMkLst>
            <pc:docMk/>
            <pc:sldMk cId="1571022134" sldId="309"/>
            <ac:spMk id="9" creationId="{C188C07E-5FCE-85C0-47B2-DD066C2AABA7}"/>
          </ac:spMkLst>
        </pc:spChg>
        <pc:spChg chg="mod">
          <ac:chgData name="Emma Barton" userId="d01b6e57-551a-478e-ab9f-c95aa9bf995b" providerId="ADAL" clId="{1D317223-90E9-4473-B1D4-CD36E85ABE60}" dt="2023-01-25T17:17:20.010" v="273" actId="1076"/>
          <ac:spMkLst>
            <pc:docMk/>
            <pc:sldMk cId="1571022134" sldId="309"/>
            <ac:spMk id="11" creationId="{7A47F907-B9B5-B5C4-FFD8-63BB022A405C}"/>
          </ac:spMkLst>
        </pc:spChg>
        <pc:spChg chg="mod">
          <ac:chgData name="Emma Barton" userId="d01b6e57-551a-478e-ab9f-c95aa9bf995b" providerId="ADAL" clId="{1D317223-90E9-4473-B1D4-CD36E85ABE60}" dt="2023-01-25T17:17:16.073" v="272" actId="1076"/>
          <ac:spMkLst>
            <pc:docMk/>
            <pc:sldMk cId="1571022134" sldId="309"/>
            <ac:spMk id="13" creationId="{05E73056-3628-F1BF-F8A6-6F0E3E353675}"/>
          </ac:spMkLst>
        </pc:spChg>
      </pc:sldChg>
    </pc:docChg>
  </pc:docChgLst>
  <pc:docChgLst>
    <pc:chgData name="Emma Barton" userId="d01b6e57-551a-478e-ab9f-c95aa9bf995b" providerId="ADAL" clId="{562EBF09-99DE-4EDA-834C-EC716B50F498}"/>
    <pc:docChg chg="custSel delSld modSld sldOrd">
      <pc:chgData name="Emma Barton" userId="d01b6e57-551a-478e-ab9f-c95aa9bf995b" providerId="ADAL" clId="{562EBF09-99DE-4EDA-834C-EC716B50F498}" dt="2023-03-24T10:34:12.831" v="358" actId="47"/>
      <pc:docMkLst>
        <pc:docMk/>
      </pc:docMkLst>
      <pc:sldChg chg="modSp mod">
        <pc:chgData name="Emma Barton" userId="d01b6e57-551a-478e-ab9f-c95aa9bf995b" providerId="ADAL" clId="{562EBF09-99DE-4EDA-834C-EC716B50F498}" dt="2023-03-24T10:31:24.461" v="271" actId="20577"/>
        <pc:sldMkLst>
          <pc:docMk/>
          <pc:sldMk cId="972386190" sldId="257"/>
        </pc:sldMkLst>
        <pc:spChg chg="mod">
          <ac:chgData name="Emma Barton" userId="d01b6e57-551a-478e-ab9f-c95aa9bf995b" providerId="ADAL" clId="{562EBF09-99DE-4EDA-834C-EC716B50F498}" dt="2023-03-24T10:31:24.461" v="271" actId="20577"/>
          <ac:spMkLst>
            <pc:docMk/>
            <pc:sldMk cId="972386190" sldId="257"/>
            <ac:spMk id="2" creationId="{574416EB-C563-B306-3402-BA1B6399C6E8}"/>
          </ac:spMkLst>
        </pc:spChg>
      </pc:sldChg>
      <pc:sldChg chg="modSp mod">
        <pc:chgData name="Emma Barton" userId="d01b6e57-551a-478e-ab9f-c95aa9bf995b" providerId="ADAL" clId="{562EBF09-99DE-4EDA-834C-EC716B50F498}" dt="2023-03-24T10:30:38.450" v="169" actId="27636"/>
        <pc:sldMkLst>
          <pc:docMk/>
          <pc:sldMk cId="515955113" sldId="266"/>
        </pc:sldMkLst>
        <pc:spChg chg="mod">
          <ac:chgData name="Emma Barton" userId="d01b6e57-551a-478e-ab9f-c95aa9bf995b" providerId="ADAL" clId="{562EBF09-99DE-4EDA-834C-EC716B50F498}" dt="2023-03-24T10:30:38.450" v="169" actId="27636"/>
          <ac:spMkLst>
            <pc:docMk/>
            <pc:sldMk cId="515955113" sldId="266"/>
            <ac:spMk id="2" creationId="{574416EB-C563-B306-3402-BA1B6399C6E8}"/>
          </ac:spMkLst>
        </pc:spChg>
        <pc:spChg chg="mod">
          <ac:chgData name="Emma Barton" userId="d01b6e57-551a-478e-ab9f-c95aa9bf995b" providerId="ADAL" clId="{562EBF09-99DE-4EDA-834C-EC716B50F498}" dt="2023-03-24T10:30:26.664" v="149" actId="20577"/>
          <ac:spMkLst>
            <pc:docMk/>
            <pc:sldMk cId="515955113" sldId="266"/>
            <ac:spMk id="3" creationId="{CFE8F864-4E09-1305-568E-44F82439A009}"/>
          </ac:spMkLst>
        </pc:spChg>
      </pc:sldChg>
      <pc:sldChg chg="modSp">
        <pc:chgData name="Emma Barton" userId="d01b6e57-551a-478e-ab9f-c95aa9bf995b" providerId="ADAL" clId="{562EBF09-99DE-4EDA-834C-EC716B50F498}" dt="2023-03-24T10:31:51.285" v="275" actId="20577"/>
        <pc:sldMkLst>
          <pc:docMk/>
          <pc:sldMk cId="261505400" sldId="275"/>
        </pc:sldMkLst>
        <pc:spChg chg="mod">
          <ac:chgData name="Emma Barton" userId="d01b6e57-551a-478e-ab9f-c95aa9bf995b" providerId="ADAL" clId="{562EBF09-99DE-4EDA-834C-EC716B50F498}" dt="2023-03-24T10:31:51.285" v="275" actId="20577"/>
          <ac:spMkLst>
            <pc:docMk/>
            <pc:sldMk cId="261505400" sldId="275"/>
            <ac:spMk id="2" creationId="{DB160950-B0EA-D332-488F-624AD440A9A4}"/>
          </ac:spMkLst>
        </pc:spChg>
        <pc:spChg chg="mod">
          <ac:chgData name="Emma Barton" userId="d01b6e57-551a-478e-ab9f-c95aa9bf995b" providerId="ADAL" clId="{562EBF09-99DE-4EDA-834C-EC716B50F498}" dt="2023-03-24T10:31:47.447" v="273" actId="20577"/>
          <ac:spMkLst>
            <pc:docMk/>
            <pc:sldMk cId="261505400" sldId="275"/>
            <ac:spMk id="3" creationId="{6D321F98-6768-2649-4909-B6FB45289C88}"/>
          </ac:spMkLst>
        </pc:spChg>
      </pc:sldChg>
      <pc:sldChg chg="del ord">
        <pc:chgData name="Emma Barton" userId="d01b6e57-551a-478e-ab9f-c95aa9bf995b" providerId="ADAL" clId="{562EBF09-99DE-4EDA-834C-EC716B50F498}" dt="2023-03-24T10:34:12.831" v="358" actId="47"/>
        <pc:sldMkLst>
          <pc:docMk/>
          <pc:sldMk cId="2895946564" sldId="277"/>
        </pc:sldMkLst>
      </pc:sldChg>
      <pc:sldChg chg="modSp">
        <pc:chgData name="Emma Barton" userId="d01b6e57-551a-478e-ab9f-c95aa9bf995b" providerId="ADAL" clId="{562EBF09-99DE-4EDA-834C-EC716B50F498}" dt="2023-03-24T10:32:37.579" v="336" actId="20577"/>
        <pc:sldMkLst>
          <pc:docMk/>
          <pc:sldMk cId="2784718156" sldId="278"/>
        </pc:sldMkLst>
        <pc:spChg chg="mod">
          <ac:chgData name="Emma Barton" userId="d01b6e57-551a-478e-ab9f-c95aa9bf995b" providerId="ADAL" clId="{562EBF09-99DE-4EDA-834C-EC716B50F498}" dt="2023-03-24T10:32:37.579" v="336" actId="20577"/>
          <ac:spMkLst>
            <pc:docMk/>
            <pc:sldMk cId="2784718156" sldId="278"/>
            <ac:spMk id="5" creationId="{7249AEDE-FC74-18B4-D08E-BD7CE90FA1A4}"/>
          </ac:spMkLst>
        </pc:spChg>
      </pc:sldChg>
      <pc:sldChg chg="addSp modSp mod modAnim">
        <pc:chgData name="Emma Barton" userId="d01b6e57-551a-478e-ab9f-c95aa9bf995b" providerId="ADAL" clId="{562EBF09-99DE-4EDA-834C-EC716B50F498}" dt="2023-03-24T10:32:21.578" v="328" actId="122"/>
        <pc:sldMkLst>
          <pc:docMk/>
          <pc:sldMk cId="3360228897" sldId="287"/>
        </pc:sldMkLst>
        <pc:spChg chg="add mod">
          <ac:chgData name="Emma Barton" userId="d01b6e57-551a-478e-ab9f-c95aa9bf995b" providerId="ADAL" clId="{562EBF09-99DE-4EDA-834C-EC716B50F498}" dt="2023-03-24T10:32:21.578" v="328" actId="122"/>
          <ac:spMkLst>
            <pc:docMk/>
            <pc:sldMk cId="3360228897" sldId="287"/>
            <ac:spMk id="3" creationId="{59B51B08-48A5-FC06-6F3A-0D65E06E6434}"/>
          </ac:spMkLst>
        </pc:spChg>
      </pc:sldChg>
      <pc:sldChg chg="addSp delSp modSp mod modAnim">
        <pc:chgData name="Emma Barton" userId="d01b6e57-551a-478e-ab9f-c95aa9bf995b" providerId="ADAL" clId="{562EBF09-99DE-4EDA-834C-EC716B50F498}" dt="2023-03-24T10:33:25.058" v="355" actId="122"/>
        <pc:sldMkLst>
          <pc:docMk/>
          <pc:sldMk cId="75198792" sldId="310"/>
        </pc:sldMkLst>
        <pc:spChg chg="add mod">
          <ac:chgData name="Emma Barton" userId="d01b6e57-551a-478e-ab9f-c95aa9bf995b" providerId="ADAL" clId="{562EBF09-99DE-4EDA-834C-EC716B50F498}" dt="2023-03-24T10:33:25.058" v="355" actId="122"/>
          <ac:spMkLst>
            <pc:docMk/>
            <pc:sldMk cId="75198792" sldId="310"/>
            <ac:spMk id="3" creationId="{5EDB19F2-BDFF-E899-811C-58B1061BFCBF}"/>
          </ac:spMkLst>
        </pc:spChg>
        <pc:spChg chg="del">
          <ac:chgData name="Emma Barton" userId="d01b6e57-551a-478e-ab9f-c95aa9bf995b" providerId="ADAL" clId="{562EBF09-99DE-4EDA-834C-EC716B50F498}" dt="2023-03-24T10:33:02.068" v="338" actId="26606"/>
          <ac:spMkLst>
            <pc:docMk/>
            <pc:sldMk cId="75198792" sldId="310"/>
            <ac:spMk id="16" creationId="{23E3CED3-8830-45C9-8D6C-F4ECADD4F114}"/>
          </ac:spMkLst>
        </pc:spChg>
        <pc:spChg chg="del">
          <ac:chgData name="Emma Barton" userId="d01b6e57-551a-478e-ab9f-c95aa9bf995b" providerId="ADAL" clId="{562EBF09-99DE-4EDA-834C-EC716B50F498}" dt="2023-03-24T10:33:02.068" v="338" actId="26606"/>
          <ac:spMkLst>
            <pc:docMk/>
            <pc:sldMk cId="75198792" sldId="310"/>
            <ac:spMk id="18" creationId="{66F2D62A-C66C-42DF-8C05-99B0B1A8BED0}"/>
          </ac:spMkLst>
        </pc:spChg>
        <pc:spChg chg="add">
          <ac:chgData name="Emma Barton" userId="d01b6e57-551a-478e-ab9f-c95aa9bf995b" providerId="ADAL" clId="{562EBF09-99DE-4EDA-834C-EC716B50F498}" dt="2023-03-24T10:33:02.068" v="338" actId="26606"/>
          <ac:spMkLst>
            <pc:docMk/>
            <pc:sldMk cId="75198792" sldId="310"/>
            <ac:spMk id="29" creationId="{BCE0E071-1FFE-4CBC-B30E-1D152F07D475}"/>
          </ac:spMkLst>
        </pc:spChg>
        <pc:spChg chg="add">
          <ac:chgData name="Emma Barton" userId="d01b6e57-551a-478e-ab9f-c95aa9bf995b" providerId="ADAL" clId="{562EBF09-99DE-4EDA-834C-EC716B50F498}" dt="2023-03-24T10:33:02.068" v="338" actId="26606"/>
          <ac:spMkLst>
            <pc:docMk/>
            <pc:sldMk cId="75198792" sldId="310"/>
            <ac:spMk id="31" creationId="{CAE844BA-5374-418B-9ECC-16C56978177B}"/>
          </ac:spMkLst>
        </pc:spChg>
        <pc:spChg chg="add">
          <ac:chgData name="Emma Barton" userId="d01b6e57-551a-478e-ab9f-c95aa9bf995b" providerId="ADAL" clId="{562EBF09-99DE-4EDA-834C-EC716B50F498}" dt="2023-03-24T10:33:02.068" v="338" actId="26606"/>
          <ac:spMkLst>
            <pc:docMk/>
            <pc:sldMk cId="75198792" sldId="310"/>
            <ac:spMk id="33" creationId="{6BAB2FD4-0F7E-4353-8B89-54760C0F4C92}"/>
          </ac:spMkLst>
        </pc:spChg>
        <pc:grpChg chg="del">
          <ac:chgData name="Emma Barton" userId="d01b6e57-551a-478e-ab9f-c95aa9bf995b" providerId="ADAL" clId="{562EBF09-99DE-4EDA-834C-EC716B50F498}" dt="2023-03-24T10:33:02.068" v="338" actId="26606"/>
          <ac:grpSpMkLst>
            <pc:docMk/>
            <pc:sldMk cId="75198792" sldId="310"/>
            <ac:grpSpMk id="10" creationId="{B77576E5-E7DB-46C7-B0D9-A0AB18787301}"/>
          </ac:grpSpMkLst>
        </pc:grpChg>
        <pc:grpChg chg="add">
          <ac:chgData name="Emma Barton" userId="d01b6e57-551a-478e-ab9f-c95aa9bf995b" providerId="ADAL" clId="{562EBF09-99DE-4EDA-834C-EC716B50F498}" dt="2023-03-24T10:33:02.068" v="338" actId="26606"/>
          <ac:grpSpMkLst>
            <pc:docMk/>
            <pc:sldMk cId="75198792" sldId="310"/>
            <ac:grpSpMk id="23" creationId="{76AC4E34-D6A0-4E21-B145-FF6CC62147EE}"/>
          </ac:grpSpMkLst>
        </pc:grpChg>
        <pc:picChg chg="add del mod">
          <ac:chgData name="Emma Barton" userId="d01b6e57-551a-478e-ab9f-c95aa9bf995b" providerId="ADAL" clId="{562EBF09-99DE-4EDA-834C-EC716B50F498}" dt="2023-03-24T10:33:13.567" v="340" actId="478"/>
          <ac:picMkLst>
            <pc:docMk/>
            <pc:sldMk cId="75198792" sldId="310"/>
            <ac:picMk id="2" creationId="{5D0A7502-8C68-A1A8-659B-8D091BF2FFC4}"/>
          </ac:picMkLst>
        </pc:picChg>
        <pc:picChg chg="mod">
          <ac:chgData name="Emma Barton" userId="d01b6e57-551a-478e-ab9f-c95aa9bf995b" providerId="ADAL" clId="{562EBF09-99DE-4EDA-834C-EC716B50F498}" dt="2023-03-24T10:33:02.068" v="338" actId="26606"/>
          <ac:picMkLst>
            <pc:docMk/>
            <pc:sldMk cId="75198792" sldId="310"/>
            <ac:picMk id="5" creationId="{7F9A7A86-A2AF-3F15-62CC-A0B063C5B802}"/>
          </ac:picMkLst>
        </pc:picChg>
      </pc:sldChg>
    </pc:docChg>
  </pc:docChgLst>
  <pc:docChgLst>
    <pc:chgData name="Emma Barton" userId="d01b6e57-551a-478e-ab9f-c95aa9bf995b" providerId="ADAL" clId="{E878DD95-DAAC-4DF9-B662-01AEB0542FE8}"/>
    <pc:docChg chg="custSel modSld">
      <pc:chgData name="Emma Barton" userId="d01b6e57-551a-478e-ab9f-c95aa9bf995b" providerId="ADAL" clId="{E878DD95-DAAC-4DF9-B662-01AEB0542FE8}" dt="2023-01-24T15:00:51.822" v="63" actId="207"/>
      <pc:docMkLst>
        <pc:docMk/>
      </pc:docMkLst>
      <pc:sldChg chg="modSp mod">
        <pc:chgData name="Emma Barton" userId="d01b6e57-551a-478e-ab9f-c95aa9bf995b" providerId="ADAL" clId="{E878DD95-DAAC-4DF9-B662-01AEB0542FE8}" dt="2023-01-24T15:00:51.822" v="63" actId="207"/>
        <pc:sldMkLst>
          <pc:docMk/>
          <pc:sldMk cId="7015877" sldId="303"/>
        </pc:sldMkLst>
        <pc:spChg chg="mod">
          <ac:chgData name="Emma Barton" userId="d01b6e57-551a-478e-ab9f-c95aa9bf995b" providerId="ADAL" clId="{E878DD95-DAAC-4DF9-B662-01AEB0542FE8}" dt="2023-01-24T15:00:51.822" v="63" actId="207"/>
          <ac:spMkLst>
            <pc:docMk/>
            <pc:sldMk cId="7015877" sldId="303"/>
            <ac:spMk id="5" creationId="{84EABCA5-E826-0A37-DC6B-D6CA80A43BE9}"/>
          </ac:spMkLst>
        </pc:spChg>
      </pc:sldChg>
    </pc:docChg>
  </pc:docChgLst>
  <pc:docChgLst>
    <pc:chgData name="Emma Barton" userId="d01b6e57-551a-478e-ab9f-c95aa9bf995b" providerId="ADAL" clId="{44157430-E5E4-40D3-B51E-40A52D2AAEE8}"/>
    <pc:docChg chg="undo custSel addSld delSld modSld sldOrd modMainMaster">
      <pc:chgData name="Emma Barton" userId="d01b6e57-551a-478e-ab9f-c95aa9bf995b" providerId="ADAL" clId="{44157430-E5E4-40D3-B51E-40A52D2AAEE8}" dt="2023-01-23T19:52:31.811" v="1992" actId="20577"/>
      <pc:docMkLst>
        <pc:docMk/>
      </pc:docMkLst>
      <pc:sldChg chg="addSp delSp modSp del mod setBg delDesignElem">
        <pc:chgData name="Emma Barton" userId="d01b6e57-551a-478e-ab9f-c95aa9bf995b" providerId="ADAL" clId="{44157430-E5E4-40D3-B51E-40A52D2AAEE8}" dt="2023-01-21T14:39:14.949" v="836" actId="2696"/>
        <pc:sldMkLst>
          <pc:docMk/>
          <pc:sldMk cId="109857222" sldId="256"/>
        </pc:sldMkLst>
        <pc:spChg chg="mod">
          <ac:chgData name="Emma Barton" userId="d01b6e57-551a-478e-ab9f-c95aa9bf995b" providerId="ADAL" clId="{44157430-E5E4-40D3-B51E-40A52D2AAEE8}" dt="2023-01-21T14:38:05.672" v="753" actId="21"/>
          <ac:spMkLst>
            <pc:docMk/>
            <pc:sldMk cId="109857222" sldId="256"/>
            <ac:spMk id="2" creationId="{00000000-0000-0000-0000-000000000000}"/>
          </ac:spMkLst>
        </pc:spChg>
        <pc:spChg chg="mod">
          <ac:chgData name="Emma Barton" userId="d01b6e57-551a-478e-ab9f-c95aa9bf995b" providerId="ADAL" clId="{44157430-E5E4-40D3-B51E-40A52D2AAEE8}" dt="2023-01-21T14:38:16.188" v="756" actId="21"/>
          <ac:spMkLst>
            <pc:docMk/>
            <pc:sldMk cId="109857222" sldId="256"/>
            <ac:spMk id="3" creationId="{00000000-0000-0000-0000-000000000000}"/>
          </ac:spMkLst>
        </pc:spChg>
        <pc:spChg chg="add del">
          <ac:chgData name="Emma Barton" userId="d01b6e57-551a-478e-ab9f-c95aa9bf995b" providerId="ADAL" clId="{44157430-E5E4-40D3-B51E-40A52D2AAEE8}" dt="2023-01-21T14:37:19.597" v="745"/>
          <ac:spMkLst>
            <pc:docMk/>
            <pc:sldMk cId="109857222" sldId="256"/>
            <ac:spMk id="8" creationId="{4E1BEB12-92AF-4445-98AD-4C7756E7C93B}"/>
          </ac:spMkLst>
        </pc:spChg>
        <pc:spChg chg="add del">
          <ac:chgData name="Emma Barton" userId="d01b6e57-551a-478e-ab9f-c95aa9bf995b" providerId="ADAL" clId="{44157430-E5E4-40D3-B51E-40A52D2AAEE8}" dt="2023-01-21T14:37:19.597" v="745"/>
          <ac:spMkLst>
            <pc:docMk/>
            <pc:sldMk cId="109857222" sldId="256"/>
            <ac:spMk id="10" creationId="{D0522C2C-7B5C-48A7-A969-03941E5D2E76}"/>
          </ac:spMkLst>
        </pc:spChg>
        <pc:spChg chg="add del">
          <ac:chgData name="Emma Barton" userId="d01b6e57-551a-478e-ab9f-c95aa9bf995b" providerId="ADAL" clId="{44157430-E5E4-40D3-B51E-40A52D2AAEE8}" dt="2023-01-21T14:37:19.597" v="745"/>
          <ac:spMkLst>
            <pc:docMk/>
            <pc:sldMk cId="109857222" sldId="256"/>
            <ac:spMk id="12" creationId="{9C682A1A-5B2D-4111-BBD6-620165633E5B}"/>
          </ac:spMkLst>
        </pc:spChg>
        <pc:spChg chg="add del">
          <ac:chgData name="Emma Barton" userId="d01b6e57-551a-478e-ab9f-c95aa9bf995b" providerId="ADAL" clId="{44157430-E5E4-40D3-B51E-40A52D2AAEE8}" dt="2023-01-21T14:37:19.597" v="745"/>
          <ac:spMkLst>
            <pc:docMk/>
            <pc:sldMk cId="109857222" sldId="256"/>
            <ac:spMk id="14" creationId="{D6EE29F2-D77F-4BD0-A20B-334D316A1C9D}"/>
          </ac:spMkLst>
        </pc:spChg>
        <pc:spChg chg="add del">
          <ac:chgData name="Emma Barton" userId="d01b6e57-551a-478e-ab9f-c95aa9bf995b" providerId="ADAL" clId="{44157430-E5E4-40D3-B51E-40A52D2AAEE8}" dt="2023-01-21T14:37:19.597" v="745"/>
          <ac:spMkLst>
            <pc:docMk/>
            <pc:sldMk cId="109857222" sldId="256"/>
            <ac:spMk id="16" creationId="{22D09ED2-868F-42C6-866E-F92E0CEF314F}"/>
          </ac:spMkLst>
        </pc:spChg>
      </pc:sldChg>
      <pc:sldChg chg="addSp delSp modSp mod ord setBg delDesignElem">
        <pc:chgData name="Emma Barton" userId="d01b6e57-551a-478e-ab9f-c95aa9bf995b" providerId="ADAL" clId="{44157430-E5E4-40D3-B51E-40A52D2AAEE8}" dt="2023-01-21T15:05:21.868" v="1265" actId="1076"/>
        <pc:sldMkLst>
          <pc:docMk/>
          <pc:sldMk cId="972386190" sldId="257"/>
        </pc:sldMkLst>
        <pc:spChg chg="mod">
          <ac:chgData name="Emma Barton" userId="d01b6e57-551a-478e-ab9f-c95aa9bf995b" providerId="ADAL" clId="{44157430-E5E4-40D3-B51E-40A52D2AAEE8}" dt="2023-01-21T15:05:21.868" v="1265" actId="1076"/>
          <ac:spMkLst>
            <pc:docMk/>
            <pc:sldMk cId="972386190" sldId="257"/>
            <ac:spMk id="2" creationId="{574416EB-C563-B306-3402-BA1B6399C6E8}"/>
          </ac:spMkLst>
        </pc:spChg>
        <pc:spChg chg="add mod">
          <ac:chgData name="Emma Barton" userId="d01b6e57-551a-478e-ab9f-c95aa9bf995b" providerId="ADAL" clId="{44157430-E5E4-40D3-B51E-40A52D2AAEE8}" dt="2023-01-21T15:04:39.340" v="1259" actId="14100"/>
          <ac:spMkLst>
            <pc:docMk/>
            <pc:sldMk cId="972386190" sldId="257"/>
            <ac:spMk id="4" creationId="{B7F6C959-64F2-A894-6D6E-9EE047642FEB}"/>
          </ac:spMkLst>
        </pc:spChg>
        <pc:spChg chg="add del">
          <ac:chgData name="Emma Barton" userId="d01b6e57-551a-478e-ab9f-c95aa9bf995b" providerId="ADAL" clId="{44157430-E5E4-40D3-B51E-40A52D2AAEE8}" dt="2023-01-21T14:37:19.597" v="745"/>
          <ac:spMkLst>
            <pc:docMk/>
            <pc:sldMk cId="972386190" sldId="257"/>
            <ac:spMk id="8" creationId="{D278ADA9-6383-4BDD-80D2-8899A402687B}"/>
          </ac:spMkLst>
        </pc:spChg>
        <pc:spChg chg="add del">
          <ac:chgData name="Emma Barton" userId="d01b6e57-551a-478e-ab9f-c95aa9bf995b" providerId="ADAL" clId="{44157430-E5E4-40D3-B51E-40A52D2AAEE8}" dt="2023-01-21T14:37:19.597" v="745"/>
          <ac:spMkLst>
            <pc:docMk/>
            <pc:sldMk cId="972386190" sldId="257"/>
            <ac:spMk id="10" creationId="{484B7147-B0F6-40ED-B5A2-FF72BC8198B6}"/>
          </ac:spMkLst>
        </pc:spChg>
        <pc:spChg chg="add del">
          <ac:chgData name="Emma Barton" userId="d01b6e57-551a-478e-ab9f-c95aa9bf995b" providerId="ADAL" clId="{44157430-E5E4-40D3-B51E-40A52D2AAEE8}" dt="2023-01-21T14:37:19.597" v="745"/>
          <ac:spMkLst>
            <pc:docMk/>
            <pc:sldMk cId="972386190" sldId="257"/>
            <ac:spMk id="12" creationId="{B36D2DE0-0628-4A9A-A59D-7BA8B5EB3022}"/>
          </ac:spMkLst>
        </pc:spChg>
        <pc:spChg chg="add del">
          <ac:chgData name="Emma Barton" userId="d01b6e57-551a-478e-ab9f-c95aa9bf995b" providerId="ADAL" clId="{44157430-E5E4-40D3-B51E-40A52D2AAEE8}" dt="2023-01-21T14:37:19.597" v="745"/>
          <ac:spMkLst>
            <pc:docMk/>
            <pc:sldMk cId="972386190" sldId="257"/>
            <ac:spMk id="14" creationId="{48E405C9-94BE-41DA-928C-DEC9A8550E9F}"/>
          </ac:spMkLst>
        </pc:spChg>
        <pc:spChg chg="add del">
          <ac:chgData name="Emma Barton" userId="d01b6e57-551a-478e-ab9f-c95aa9bf995b" providerId="ADAL" clId="{44157430-E5E4-40D3-B51E-40A52D2AAEE8}" dt="2023-01-21T14:37:19.597" v="745"/>
          <ac:spMkLst>
            <pc:docMk/>
            <pc:sldMk cId="972386190" sldId="257"/>
            <ac:spMk id="16" creationId="{D2091A72-D5BB-42AC-8FD3-F7747D90861E}"/>
          </ac:spMkLst>
        </pc:spChg>
        <pc:spChg chg="add del">
          <ac:chgData name="Emma Barton" userId="d01b6e57-551a-478e-ab9f-c95aa9bf995b" providerId="ADAL" clId="{44157430-E5E4-40D3-B51E-40A52D2AAEE8}" dt="2023-01-21T14:37:19.597" v="745"/>
          <ac:spMkLst>
            <pc:docMk/>
            <pc:sldMk cId="972386190" sldId="257"/>
            <ac:spMk id="18" creationId="{6ED12BFC-A737-46AF-8411-481112D54B0C}"/>
          </ac:spMkLst>
        </pc:spChg>
      </pc:sldChg>
      <pc:sldChg chg="addSp delSp del setBg delDesignElem">
        <pc:chgData name="Emma Barton" userId="d01b6e57-551a-478e-ab9f-c95aa9bf995b" providerId="ADAL" clId="{44157430-E5E4-40D3-B51E-40A52D2AAEE8}" dt="2023-01-23T19:26:26.811" v="1599" actId="2696"/>
        <pc:sldMkLst>
          <pc:docMk/>
          <pc:sldMk cId="2589468157" sldId="258"/>
        </pc:sldMkLst>
        <pc:spChg chg="add del">
          <ac:chgData name="Emma Barton" userId="d01b6e57-551a-478e-ab9f-c95aa9bf995b" providerId="ADAL" clId="{44157430-E5E4-40D3-B51E-40A52D2AAEE8}" dt="2023-01-21T14:37:19.597" v="745"/>
          <ac:spMkLst>
            <pc:docMk/>
            <pc:sldMk cId="2589468157" sldId="258"/>
            <ac:spMk id="8" creationId="{D278ADA9-6383-4BDD-80D2-8899A402687B}"/>
          </ac:spMkLst>
        </pc:spChg>
        <pc:spChg chg="add del">
          <ac:chgData name="Emma Barton" userId="d01b6e57-551a-478e-ab9f-c95aa9bf995b" providerId="ADAL" clId="{44157430-E5E4-40D3-B51E-40A52D2AAEE8}" dt="2023-01-21T14:37:19.597" v="745"/>
          <ac:spMkLst>
            <pc:docMk/>
            <pc:sldMk cId="2589468157" sldId="258"/>
            <ac:spMk id="10" creationId="{484B7147-B0F6-40ED-B5A2-FF72BC8198B6}"/>
          </ac:spMkLst>
        </pc:spChg>
        <pc:spChg chg="add del">
          <ac:chgData name="Emma Barton" userId="d01b6e57-551a-478e-ab9f-c95aa9bf995b" providerId="ADAL" clId="{44157430-E5E4-40D3-B51E-40A52D2AAEE8}" dt="2023-01-21T14:37:19.597" v="745"/>
          <ac:spMkLst>
            <pc:docMk/>
            <pc:sldMk cId="2589468157" sldId="258"/>
            <ac:spMk id="12" creationId="{B36D2DE0-0628-4A9A-A59D-7BA8B5EB3022}"/>
          </ac:spMkLst>
        </pc:spChg>
        <pc:spChg chg="add del">
          <ac:chgData name="Emma Barton" userId="d01b6e57-551a-478e-ab9f-c95aa9bf995b" providerId="ADAL" clId="{44157430-E5E4-40D3-B51E-40A52D2AAEE8}" dt="2023-01-21T14:37:19.597" v="745"/>
          <ac:spMkLst>
            <pc:docMk/>
            <pc:sldMk cId="2589468157" sldId="258"/>
            <ac:spMk id="14" creationId="{48E405C9-94BE-41DA-928C-DEC9A8550E9F}"/>
          </ac:spMkLst>
        </pc:spChg>
        <pc:spChg chg="add del">
          <ac:chgData name="Emma Barton" userId="d01b6e57-551a-478e-ab9f-c95aa9bf995b" providerId="ADAL" clId="{44157430-E5E4-40D3-B51E-40A52D2AAEE8}" dt="2023-01-21T14:37:19.597" v="745"/>
          <ac:spMkLst>
            <pc:docMk/>
            <pc:sldMk cId="2589468157" sldId="258"/>
            <ac:spMk id="16" creationId="{D2091A72-D5BB-42AC-8FD3-F7747D90861E}"/>
          </ac:spMkLst>
        </pc:spChg>
        <pc:spChg chg="add del">
          <ac:chgData name="Emma Barton" userId="d01b6e57-551a-478e-ab9f-c95aa9bf995b" providerId="ADAL" clId="{44157430-E5E4-40D3-B51E-40A52D2AAEE8}" dt="2023-01-21T14:37:19.597" v="745"/>
          <ac:spMkLst>
            <pc:docMk/>
            <pc:sldMk cId="2589468157" sldId="258"/>
            <ac:spMk id="18" creationId="{6ED12BFC-A737-46AF-8411-481112D54B0C}"/>
          </ac:spMkLst>
        </pc:spChg>
      </pc:sldChg>
      <pc:sldChg chg="addSp delSp modSp del mod ord setBg delDesignElem">
        <pc:chgData name="Emma Barton" userId="d01b6e57-551a-478e-ab9f-c95aa9bf995b" providerId="ADAL" clId="{44157430-E5E4-40D3-B51E-40A52D2AAEE8}" dt="2023-01-21T14:48:02.927" v="923" actId="2696"/>
        <pc:sldMkLst>
          <pc:docMk/>
          <pc:sldMk cId="3478313292" sldId="259"/>
        </pc:sldMkLst>
        <pc:spChg chg="mod">
          <ac:chgData name="Emma Barton" userId="d01b6e57-551a-478e-ab9f-c95aa9bf995b" providerId="ADAL" clId="{44157430-E5E4-40D3-B51E-40A52D2AAEE8}" dt="2023-01-21T14:46:32.730" v="898" actId="21"/>
          <ac:spMkLst>
            <pc:docMk/>
            <pc:sldMk cId="3478313292" sldId="259"/>
            <ac:spMk id="3" creationId="{51518809-6812-686B-B400-58FEBF46B8F6}"/>
          </ac:spMkLst>
        </pc:spChg>
        <pc:spChg chg="add del">
          <ac:chgData name="Emma Barton" userId="d01b6e57-551a-478e-ab9f-c95aa9bf995b" providerId="ADAL" clId="{44157430-E5E4-40D3-B51E-40A52D2AAEE8}" dt="2023-01-21T14:37:19.597" v="745"/>
          <ac:spMkLst>
            <pc:docMk/>
            <pc:sldMk cId="3478313292" sldId="259"/>
            <ac:spMk id="8" creationId="{907EF6B7-1338-4443-8C46-6A318D952DFD}"/>
          </ac:spMkLst>
        </pc:spChg>
        <pc:spChg chg="add del">
          <ac:chgData name="Emma Barton" userId="d01b6e57-551a-478e-ab9f-c95aa9bf995b" providerId="ADAL" clId="{44157430-E5E4-40D3-B51E-40A52D2AAEE8}" dt="2023-01-21T14:37:19.597" v="745"/>
          <ac:spMkLst>
            <pc:docMk/>
            <pc:sldMk cId="3478313292" sldId="259"/>
            <ac:spMk id="10" creationId="{DAAE4CDD-124C-4DCF-9584-B6033B545DD5}"/>
          </ac:spMkLst>
        </pc:spChg>
        <pc:spChg chg="add del">
          <ac:chgData name="Emma Barton" userId="d01b6e57-551a-478e-ab9f-c95aa9bf995b" providerId="ADAL" clId="{44157430-E5E4-40D3-B51E-40A52D2AAEE8}" dt="2023-01-21T14:37:19.597" v="745"/>
          <ac:spMkLst>
            <pc:docMk/>
            <pc:sldMk cId="3478313292" sldId="259"/>
            <ac:spMk id="12" creationId="{081E4A58-353D-44AE-B2FC-2A74E2E400F7}"/>
          </ac:spMkLst>
        </pc:spChg>
      </pc:sldChg>
      <pc:sldChg chg="modSp add del mod modNotes">
        <pc:chgData name="Emma Barton" userId="d01b6e57-551a-478e-ab9f-c95aa9bf995b" providerId="ADAL" clId="{44157430-E5E4-40D3-B51E-40A52D2AAEE8}" dt="2023-01-23T19:12:30.813" v="1521" actId="2696"/>
        <pc:sldMkLst>
          <pc:docMk/>
          <pc:sldMk cId="0" sldId="260"/>
        </pc:sldMkLst>
        <pc:spChg chg="mod">
          <ac:chgData name="Emma Barton" userId="d01b6e57-551a-478e-ab9f-c95aa9bf995b" providerId="ADAL" clId="{44157430-E5E4-40D3-B51E-40A52D2AAEE8}" dt="2023-01-23T19:12:22.284" v="1518" actId="21"/>
          <ac:spMkLst>
            <pc:docMk/>
            <pc:sldMk cId="0" sldId="260"/>
            <ac:spMk id="184" creationId="{00000000-0000-0000-0000-000000000000}"/>
          </ac:spMkLst>
        </pc:spChg>
        <pc:spChg chg="mod">
          <ac:chgData name="Emma Barton" userId="d01b6e57-551a-478e-ab9f-c95aa9bf995b" providerId="ADAL" clId="{44157430-E5E4-40D3-B51E-40A52D2AAEE8}" dt="2023-01-23T19:12:10.089" v="1516" actId="21"/>
          <ac:spMkLst>
            <pc:docMk/>
            <pc:sldMk cId="0" sldId="260"/>
            <ac:spMk id="198" creationId="{00000000-0000-0000-0000-000000000000}"/>
          </ac:spMkLst>
        </pc:spChg>
      </pc:sldChg>
      <pc:sldChg chg="del">
        <pc:chgData name="Emma Barton" userId="d01b6e57-551a-478e-ab9f-c95aa9bf995b" providerId="ADAL" clId="{44157430-E5E4-40D3-B51E-40A52D2AAEE8}" dt="2023-01-21T13:08:31.295" v="39" actId="2696"/>
        <pc:sldMkLst>
          <pc:docMk/>
          <pc:sldMk cId="144406459" sldId="260"/>
        </pc:sldMkLst>
      </pc:sldChg>
      <pc:sldChg chg="addSp delSp modSp del mod ord setBg delDesignElem">
        <pc:chgData name="Emma Barton" userId="d01b6e57-551a-478e-ab9f-c95aa9bf995b" providerId="ADAL" clId="{44157430-E5E4-40D3-B51E-40A52D2AAEE8}" dt="2023-01-21T14:48:59.463" v="928" actId="2696"/>
        <pc:sldMkLst>
          <pc:docMk/>
          <pc:sldMk cId="178237176" sldId="262"/>
        </pc:sldMkLst>
        <pc:spChg chg="mod">
          <ac:chgData name="Emma Barton" userId="d01b6e57-551a-478e-ab9f-c95aa9bf995b" providerId="ADAL" clId="{44157430-E5E4-40D3-B51E-40A52D2AAEE8}" dt="2023-01-21T14:48:52.637" v="925" actId="27636"/>
          <ac:spMkLst>
            <pc:docMk/>
            <pc:sldMk cId="178237176" sldId="262"/>
            <ac:spMk id="3" creationId="{51518809-6812-686B-B400-58FEBF46B8F6}"/>
          </ac:spMkLst>
        </pc:spChg>
        <pc:spChg chg="add del">
          <ac:chgData name="Emma Barton" userId="d01b6e57-551a-478e-ab9f-c95aa9bf995b" providerId="ADAL" clId="{44157430-E5E4-40D3-B51E-40A52D2AAEE8}" dt="2023-01-21T14:37:19.597" v="745"/>
          <ac:spMkLst>
            <pc:docMk/>
            <pc:sldMk cId="178237176" sldId="262"/>
            <ac:spMk id="8" creationId="{907EF6B7-1338-4443-8C46-6A318D952DFD}"/>
          </ac:spMkLst>
        </pc:spChg>
        <pc:spChg chg="add del">
          <ac:chgData name="Emma Barton" userId="d01b6e57-551a-478e-ab9f-c95aa9bf995b" providerId="ADAL" clId="{44157430-E5E4-40D3-B51E-40A52D2AAEE8}" dt="2023-01-21T14:37:19.597" v="745"/>
          <ac:spMkLst>
            <pc:docMk/>
            <pc:sldMk cId="178237176" sldId="262"/>
            <ac:spMk id="10" creationId="{DAAE4CDD-124C-4DCF-9584-B6033B545DD5}"/>
          </ac:spMkLst>
        </pc:spChg>
        <pc:spChg chg="add del">
          <ac:chgData name="Emma Barton" userId="d01b6e57-551a-478e-ab9f-c95aa9bf995b" providerId="ADAL" clId="{44157430-E5E4-40D3-B51E-40A52D2AAEE8}" dt="2023-01-21T14:37:19.597" v="745"/>
          <ac:spMkLst>
            <pc:docMk/>
            <pc:sldMk cId="178237176" sldId="262"/>
            <ac:spMk id="12" creationId="{081E4A58-353D-44AE-B2FC-2A74E2E400F7}"/>
          </ac:spMkLst>
        </pc:spChg>
      </pc:sldChg>
      <pc:sldChg chg="addSp delSp modSp del mod setBg delDesignElem">
        <pc:chgData name="Emma Barton" userId="d01b6e57-551a-478e-ab9f-c95aa9bf995b" providerId="ADAL" clId="{44157430-E5E4-40D3-B51E-40A52D2AAEE8}" dt="2023-01-23T19:27:46.397" v="1609" actId="2696"/>
        <pc:sldMkLst>
          <pc:docMk/>
          <pc:sldMk cId="4022083244" sldId="263"/>
        </pc:sldMkLst>
        <pc:spChg chg="mod">
          <ac:chgData name="Emma Barton" userId="d01b6e57-551a-478e-ab9f-c95aa9bf995b" providerId="ADAL" clId="{44157430-E5E4-40D3-B51E-40A52D2AAEE8}" dt="2023-01-21T13:52:08.939" v="452" actId="14100"/>
          <ac:spMkLst>
            <pc:docMk/>
            <pc:sldMk cId="4022083244" sldId="263"/>
            <ac:spMk id="3" creationId="{7DADD091-F3F2-BA6E-A37F-5DE20C79881E}"/>
          </ac:spMkLst>
        </pc:spChg>
        <pc:spChg chg="add del">
          <ac:chgData name="Emma Barton" userId="d01b6e57-551a-478e-ab9f-c95aa9bf995b" providerId="ADAL" clId="{44157430-E5E4-40D3-B51E-40A52D2AAEE8}" dt="2023-01-21T14:37:19.597" v="745"/>
          <ac:spMkLst>
            <pc:docMk/>
            <pc:sldMk cId="4022083244" sldId="263"/>
            <ac:spMk id="8" creationId="{D278ADA9-6383-4BDD-80D2-8899A402687B}"/>
          </ac:spMkLst>
        </pc:spChg>
        <pc:spChg chg="add del">
          <ac:chgData name="Emma Barton" userId="d01b6e57-551a-478e-ab9f-c95aa9bf995b" providerId="ADAL" clId="{44157430-E5E4-40D3-B51E-40A52D2AAEE8}" dt="2023-01-21T14:37:19.597" v="745"/>
          <ac:spMkLst>
            <pc:docMk/>
            <pc:sldMk cId="4022083244" sldId="263"/>
            <ac:spMk id="10" creationId="{484B7147-B0F6-40ED-B5A2-FF72BC8198B6}"/>
          </ac:spMkLst>
        </pc:spChg>
        <pc:spChg chg="add del">
          <ac:chgData name="Emma Barton" userId="d01b6e57-551a-478e-ab9f-c95aa9bf995b" providerId="ADAL" clId="{44157430-E5E4-40D3-B51E-40A52D2AAEE8}" dt="2023-01-21T14:37:19.597" v="745"/>
          <ac:spMkLst>
            <pc:docMk/>
            <pc:sldMk cId="4022083244" sldId="263"/>
            <ac:spMk id="12" creationId="{B36D2DE0-0628-4A9A-A59D-7BA8B5EB3022}"/>
          </ac:spMkLst>
        </pc:spChg>
        <pc:spChg chg="add del">
          <ac:chgData name="Emma Barton" userId="d01b6e57-551a-478e-ab9f-c95aa9bf995b" providerId="ADAL" clId="{44157430-E5E4-40D3-B51E-40A52D2AAEE8}" dt="2023-01-21T14:37:19.597" v="745"/>
          <ac:spMkLst>
            <pc:docMk/>
            <pc:sldMk cId="4022083244" sldId="263"/>
            <ac:spMk id="14" creationId="{48E405C9-94BE-41DA-928C-DEC9A8550E9F}"/>
          </ac:spMkLst>
        </pc:spChg>
        <pc:spChg chg="add del">
          <ac:chgData name="Emma Barton" userId="d01b6e57-551a-478e-ab9f-c95aa9bf995b" providerId="ADAL" clId="{44157430-E5E4-40D3-B51E-40A52D2AAEE8}" dt="2023-01-21T14:37:19.597" v="745"/>
          <ac:spMkLst>
            <pc:docMk/>
            <pc:sldMk cId="4022083244" sldId="263"/>
            <ac:spMk id="16" creationId="{D2091A72-D5BB-42AC-8FD3-F7747D90861E}"/>
          </ac:spMkLst>
        </pc:spChg>
        <pc:spChg chg="add del">
          <ac:chgData name="Emma Barton" userId="d01b6e57-551a-478e-ab9f-c95aa9bf995b" providerId="ADAL" clId="{44157430-E5E4-40D3-B51E-40A52D2AAEE8}" dt="2023-01-21T14:37:19.597" v="745"/>
          <ac:spMkLst>
            <pc:docMk/>
            <pc:sldMk cId="4022083244" sldId="263"/>
            <ac:spMk id="18" creationId="{6ED12BFC-A737-46AF-8411-481112D54B0C}"/>
          </ac:spMkLst>
        </pc:spChg>
      </pc:sldChg>
      <pc:sldChg chg="addSp delSp modSp add mod ord">
        <pc:chgData name="Emma Barton" userId="d01b6e57-551a-478e-ab9f-c95aa9bf995b" providerId="ADAL" clId="{44157430-E5E4-40D3-B51E-40A52D2AAEE8}" dt="2023-01-23T19:10:00.530" v="1500" actId="14100"/>
        <pc:sldMkLst>
          <pc:docMk/>
          <pc:sldMk cId="1685141492" sldId="264"/>
        </pc:sldMkLst>
        <pc:spChg chg="mod">
          <ac:chgData name="Emma Barton" userId="d01b6e57-551a-478e-ab9f-c95aa9bf995b" providerId="ADAL" clId="{44157430-E5E4-40D3-B51E-40A52D2AAEE8}" dt="2023-01-21T14:24:48.454" v="532" actId="27636"/>
          <ac:spMkLst>
            <pc:docMk/>
            <pc:sldMk cId="1685141492" sldId="264"/>
            <ac:spMk id="3" creationId="{0EDE9F01-A955-4C4C-AF11-E3668FD9487F}"/>
          </ac:spMkLst>
        </pc:spChg>
        <pc:spChg chg="add del mod">
          <ac:chgData name="Emma Barton" userId="d01b6e57-551a-478e-ab9f-c95aa9bf995b" providerId="ADAL" clId="{44157430-E5E4-40D3-B51E-40A52D2AAEE8}" dt="2023-01-21T15:08:16.056" v="1331" actId="478"/>
          <ac:spMkLst>
            <pc:docMk/>
            <pc:sldMk cId="1685141492" sldId="264"/>
            <ac:spMk id="4" creationId="{75E8D72B-CD35-8B40-6DF3-BE280E14788F}"/>
          </ac:spMkLst>
        </pc:spChg>
        <pc:spChg chg="add mod">
          <ac:chgData name="Emma Barton" userId="d01b6e57-551a-478e-ab9f-c95aa9bf995b" providerId="ADAL" clId="{44157430-E5E4-40D3-B51E-40A52D2AAEE8}" dt="2023-01-23T19:10:00.530" v="1500" actId="14100"/>
          <ac:spMkLst>
            <pc:docMk/>
            <pc:sldMk cId="1685141492" sldId="264"/>
            <ac:spMk id="7" creationId="{9CC4FF70-957E-043A-57F6-E92E875B5C2F}"/>
          </ac:spMkLst>
        </pc:spChg>
        <pc:spChg chg="mod">
          <ac:chgData name="Emma Barton" userId="d01b6e57-551a-478e-ab9f-c95aa9bf995b" providerId="ADAL" clId="{44157430-E5E4-40D3-B51E-40A52D2AAEE8}" dt="2023-01-21T14:37:19.597" v="745"/>
          <ac:spMkLst>
            <pc:docMk/>
            <pc:sldMk cId="1685141492" sldId="264"/>
            <ac:spMk id="8" creationId="{DC1FE4AB-D014-46BF-8C66-ED18242DF6E1}"/>
          </ac:spMkLst>
        </pc:spChg>
        <pc:spChg chg="del mod">
          <ac:chgData name="Emma Barton" userId="d01b6e57-551a-478e-ab9f-c95aa9bf995b" providerId="ADAL" clId="{44157430-E5E4-40D3-B51E-40A52D2AAEE8}" dt="2023-01-21T14:24:32.945" v="526" actId="478"/>
          <ac:spMkLst>
            <pc:docMk/>
            <pc:sldMk cId="1685141492" sldId="264"/>
            <ac:spMk id="9" creationId="{0D4D2BA6-7272-48F0-96B5-F201C7D75EE5}"/>
          </ac:spMkLst>
        </pc:spChg>
      </pc:sldChg>
      <pc:sldChg chg="addSp delSp del setBg delDesignElem">
        <pc:chgData name="Emma Barton" userId="d01b6e57-551a-478e-ab9f-c95aa9bf995b" providerId="ADAL" clId="{44157430-E5E4-40D3-B51E-40A52D2AAEE8}" dt="2023-01-21T15:03:15.184" v="1245" actId="2696"/>
        <pc:sldMkLst>
          <pc:docMk/>
          <pc:sldMk cId="2854798357" sldId="265"/>
        </pc:sldMkLst>
        <pc:spChg chg="add del">
          <ac:chgData name="Emma Barton" userId="d01b6e57-551a-478e-ab9f-c95aa9bf995b" providerId="ADAL" clId="{44157430-E5E4-40D3-B51E-40A52D2AAEE8}" dt="2023-01-21T14:37:19.597" v="745"/>
          <ac:spMkLst>
            <pc:docMk/>
            <pc:sldMk cId="2854798357" sldId="265"/>
            <ac:spMk id="8" creationId="{907EF6B7-1338-4443-8C46-6A318D952DFD}"/>
          </ac:spMkLst>
        </pc:spChg>
        <pc:spChg chg="add del">
          <ac:chgData name="Emma Barton" userId="d01b6e57-551a-478e-ab9f-c95aa9bf995b" providerId="ADAL" clId="{44157430-E5E4-40D3-B51E-40A52D2AAEE8}" dt="2023-01-21T14:37:19.597" v="745"/>
          <ac:spMkLst>
            <pc:docMk/>
            <pc:sldMk cId="2854798357" sldId="265"/>
            <ac:spMk id="10" creationId="{DAAE4CDD-124C-4DCF-9584-B6033B545DD5}"/>
          </ac:spMkLst>
        </pc:spChg>
        <pc:spChg chg="add del">
          <ac:chgData name="Emma Barton" userId="d01b6e57-551a-478e-ab9f-c95aa9bf995b" providerId="ADAL" clId="{44157430-E5E4-40D3-B51E-40A52D2AAEE8}" dt="2023-01-21T14:37:19.597" v="745"/>
          <ac:spMkLst>
            <pc:docMk/>
            <pc:sldMk cId="2854798357" sldId="265"/>
            <ac:spMk id="12" creationId="{081E4A58-353D-44AE-B2FC-2A74E2E400F7}"/>
          </ac:spMkLst>
        </pc:spChg>
      </pc:sldChg>
      <pc:sldChg chg="addSp delSp modSp mod setBg modAnim delDesignElem">
        <pc:chgData name="Emma Barton" userId="d01b6e57-551a-478e-ab9f-c95aa9bf995b" providerId="ADAL" clId="{44157430-E5E4-40D3-B51E-40A52D2AAEE8}" dt="2023-01-23T19:52:00.803" v="1991"/>
        <pc:sldMkLst>
          <pc:docMk/>
          <pc:sldMk cId="515955113" sldId="266"/>
        </pc:sldMkLst>
        <pc:spChg chg="mod">
          <ac:chgData name="Emma Barton" userId="d01b6e57-551a-478e-ab9f-c95aa9bf995b" providerId="ADAL" clId="{44157430-E5E4-40D3-B51E-40A52D2AAEE8}" dt="2023-01-23T19:28:43.690" v="1654" actId="20577"/>
          <ac:spMkLst>
            <pc:docMk/>
            <pc:sldMk cId="515955113" sldId="266"/>
            <ac:spMk id="2" creationId="{574416EB-C563-B306-3402-BA1B6399C6E8}"/>
          </ac:spMkLst>
        </pc:spChg>
        <pc:spChg chg="add mod">
          <ac:chgData name="Emma Barton" userId="d01b6e57-551a-478e-ab9f-c95aa9bf995b" providerId="ADAL" clId="{44157430-E5E4-40D3-B51E-40A52D2AAEE8}" dt="2023-01-23T19:48:01.892" v="1954" actId="20577"/>
          <ac:spMkLst>
            <pc:docMk/>
            <pc:sldMk cId="515955113" sldId="266"/>
            <ac:spMk id="3" creationId="{CFE8F864-4E09-1305-568E-44F82439A009}"/>
          </ac:spMkLst>
        </pc:spChg>
        <pc:spChg chg="add del">
          <ac:chgData name="Emma Barton" userId="d01b6e57-551a-478e-ab9f-c95aa9bf995b" providerId="ADAL" clId="{44157430-E5E4-40D3-B51E-40A52D2AAEE8}" dt="2023-01-21T14:37:19.597" v="745"/>
          <ac:spMkLst>
            <pc:docMk/>
            <pc:sldMk cId="515955113" sldId="266"/>
            <ac:spMk id="8" creationId="{D278ADA9-6383-4BDD-80D2-8899A402687B}"/>
          </ac:spMkLst>
        </pc:spChg>
        <pc:spChg chg="add del">
          <ac:chgData name="Emma Barton" userId="d01b6e57-551a-478e-ab9f-c95aa9bf995b" providerId="ADAL" clId="{44157430-E5E4-40D3-B51E-40A52D2AAEE8}" dt="2023-01-21T14:37:19.597" v="745"/>
          <ac:spMkLst>
            <pc:docMk/>
            <pc:sldMk cId="515955113" sldId="266"/>
            <ac:spMk id="10" creationId="{484B7147-B0F6-40ED-B5A2-FF72BC8198B6}"/>
          </ac:spMkLst>
        </pc:spChg>
        <pc:spChg chg="add del">
          <ac:chgData name="Emma Barton" userId="d01b6e57-551a-478e-ab9f-c95aa9bf995b" providerId="ADAL" clId="{44157430-E5E4-40D3-B51E-40A52D2AAEE8}" dt="2023-01-21T14:37:19.597" v="745"/>
          <ac:spMkLst>
            <pc:docMk/>
            <pc:sldMk cId="515955113" sldId="266"/>
            <ac:spMk id="12" creationId="{B36D2DE0-0628-4A9A-A59D-7BA8B5EB3022}"/>
          </ac:spMkLst>
        </pc:spChg>
        <pc:spChg chg="add del">
          <ac:chgData name="Emma Barton" userId="d01b6e57-551a-478e-ab9f-c95aa9bf995b" providerId="ADAL" clId="{44157430-E5E4-40D3-B51E-40A52D2AAEE8}" dt="2023-01-21T14:37:19.597" v="745"/>
          <ac:spMkLst>
            <pc:docMk/>
            <pc:sldMk cId="515955113" sldId="266"/>
            <ac:spMk id="14" creationId="{48E405C9-94BE-41DA-928C-DEC9A8550E9F}"/>
          </ac:spMkLst>
        </pc:spChg>
        <pc:spChg chg="add del">
          <ac:chgData name="Emma Barton" userId="d01b6e57-551a-478e-ab9f-c95aa9bf995b" providerId="ADAL" clId="{44157430-E5E4-40D3-B51E-40A52D2AAEE8}" dt="2023-01-21T14:37:19.597" v="745"/>
          <ac:spMkLst>
            <pc:docMk/>
            <pc:sldMk cId="515955113" sldId="266"/>
            <ac:spMk id="16" creationId="{D2091A72-D5BB-42AC-8FD3-F7747D90861E}"/>
          </ac:spMkLst>
        </pc:spChg>
        <pc:spChg chg="add del">
          <ac:chgData name="Emma Barton" userId="d01b6e57-551a-478e-ab9f-c95aa9bf995b" providerId="ADAL" clId="{44157430-E5E4-40D3-B51E-40A52D2AAEE8}" dt="2023-01-21T14:37:19.597" v="745"/>
          <ac:spMkLst>
            <pc:docMk/>
            <pc:sldMk cId="515955113" sldId="266"/>
            <ac:spMk id="18" creationId="{6ED12BFC-A737-46AF-8411-481112D54B0C}"/>
          </ac:spMkLst>
        </pc:spChg>
      </pc:sldChg>
      <pc:sldChg chg="del">
        <pc:chgData name="Emma Barton" userId="d01b6e57-551a-478e-ab9f-c95aa9bf995b" providerId="ADAL" clId="{44157430-E5E4-40D3-B51E-40A52D2AAEE8}" dt="2023-01-21T13:39:55.044" v="159" actId="2696"/>
        <pc:sldMkLst>
          <pc:docMk/>
          <pc:sldMk cId="2661378141" sldId="267"/>
        </pc:sldMkLst>
      </pc:sldChg>
      <pc:sldChg chg="del">
        <pc:chgData name="Emma Barton" userId="d01b6e57-551a-478e-ab9f-c95aa9bf995b" providerId="ADAL" clId="{44157430-E5E4-40D3-B51E-40A52D2AAEE8}" dt="2023-01-21T13:13:53.693" v="41" actId="2696"/>
        <pc:sldMkLst>
          <pc:docMk/>
          <pc:sldMk cId="2006730706" sldId="268"/>
        </pc:sldMkLst>
      </pc:sldChg>
      <pc:sldChg chg="modSp add del ord">
        <pc:chgData name="Emma Barton" userId="d01b6e57-551a-478e-ab9f-c95aa9bf995b" providerId="ADAL" clId="{44157430-E5E4-40D3-B51E-40A52D2AAEE8}" dt="2023-01-23T19:23:46.405" v="1588" actId="2696"/>
        <pc:sldMkLst>
          <pc:docMk/>
          <pc:sldMk cId="3371892116" sldId="268"/>
        </pc:sldMkLst>
        <pc:spChg chg="mod">
          <ac:chgData name="Emma Barton" userId="d01b6e57-551a-478e-ab9f-c95aa9bf995b" providerId="ADAL" clId="{44157430-E5E4-40D3-B51E-40A52D2AAEE8}" dt="2023-01-21T14:37:19.597" v="745"/>
          <ac:spMkLst>
            <pc:docMk/>
            <pc:sldMk cId="3371892116" sldId="268"/>
            <ac:spMk id="2" creationId="{EFC6CF42-7F2A-4803-87C8-EA24F02B2FD7}"/>
          </ac:spMkLst>
        </pc:spChg>
      </pc:sldChg>
      <pc:sldChg chg="del">
        <pc:chgData name="Emma Barton" userId="d01b6e57-551a-478e-ab9f-c95aa9bf995b" providerId="ADAL" clId="{44157430-E5E4-40D3-B51E-40A52D2AAEE8}" dt="2023-01-21T12:34:22.500" v="28" actId="2696"/>
        <pc:sldMkLst>
          <pc:docMk/>
          <pc:sldMk cId="1236108018" sldId="269"/>
        </pc:sldMkLst>
      </pc:sldChg>
      <pc:sldChg chg="modSp add mod">
        <pc:chgData name="Emma Barton" userId="d01b6e57-551a-478e-ab9f-c95aa9bf995b" providerId="ADAL" clId="{44157430-E5E4-40D3-B51E-40A52D2AAEE8}" dt="2023-01-23T19:25:36.843" v="1596" actId="207"/>
        <pc:sldMkLst>
          <pc:docMk/>
          <pc:sldMk cId="1458139117" sldId="269"/>
        </pc:sldMkLst>
        <pc:spChg chg="mod">
          <ac:chgData name="Emma Barton" userId="d01b6e57-551a-478e-ab9f-c95aa9bf995b" providerId="ADAL" clId="{44157430-E5E4-40D3-B51E-40A52D2AAEE8}" dt="2023-01-21T14:37:19.597" v="745"/>
          <ac:spMkLst>
            <pc:docMk/>
            <pc:sldMk cId="1458139117" sldId="269"/>
            <ac:spMk id="2" creationId="{1EE19266-DB78-46A5-A68A-17D80B25AFB2}"/>
          </ac:spMkLst>
        </pc:spChg>
        <pc:spChg chg="mod">
          <ac:chgData name="Emma Barton" userId="d01b6e57-551a-478e-ab9f-c95aa9bf995b" providerId="ADAL" clId="{44157430-E5E4-40D3-B51E-40A52D2AAEE8}" dt="2023-01-23T19:25:36.843" v="1596" actId="207"/>
          <ac:spMkLst>
            <pc:docMk/>
            <pc:sldMk cId="1458139117" sldId="269"/>
            <ac:spMk id="3" creationId="{B9E1314F-44D1-4F8C-8E92-F73372E23113}"/>
          </ac:spMkLst>
        </pc:spChg>
      </pc:sldChg>
      <pc:sldChg chg="del">
        <pc:chgData name="Emma Barton" userId="d01b6e57-551a-478e-ab9f-c95aa9bf995b" providerId="ADAL" clId="{44157430-E5E4-40D3-B51E-40A52D2AAEE8}" dt="2023-01-21T13:06:56.657" v="38" actId="2696"/>
        <pc:sldMkLst>
          <pc:docMk/>
          <pc:sldMk cId="562685370" sldId="272"/>
        </pc:sldMkLst>
      </pc:sldChg>
      <pc:sldChg chg="modSp add del mod">
        <pc:chgData name="Emma Barton" userId="d01b6e57-551a-478e-ab9f-c95aa9bf995b" providerId="ADAL" clId="{44157430-E5E4-40D3-B51E-40A52D2AAEE8}" dt="2023-01-23T19:23:52.788" v="1589" actId="2696"/>
        <pc:sldMkLst>
          <pc:docMk/>
          <pc:sldMk cId="2775143861" sldId="273"/>
        </pc:sldMkLst>
        <pc:spChg chg="mod">
          <ac:chgData name="Emma Barton" userId="d01b6e57-551a-478e-ab9f-c95aa9bf995b" providerId="ADAL" clId="{44157430-E5E4-40D3-B51E-40A52D2AAEE8}" dt="2023-01-21T14:37:19.597" v="745"/>
          <ac:spMkLst>
            <pc:docMk/>
            <pc:sldMk cId="2775143861" sldId="273"/>
            <ac:spMk id="2" creationId="{EFC6CF42-7F2A-4803-87C8-EA24F02B2FD7}"/>
          </ac:spMkLst>
        </pc:spChg>
        <pc:spChg chg="mod">
          <ac:chgData name="Emma Barton" userId="d01b6e57-551a-478e-ab9f-c95aa9bf995b" providerId="ADAL" clId="{44157430-E5E4-40D3-B51E-40A52D2AAEE8}" dt="2023-01-21T14:31:14.514" v="675" actId="6549"/>
          <ac:spMkLst>
            <pc:docMk/>
            <pc:sldMk cId="2775143861" sldId="273"/>
            <ac:spMk id="3" creationId="{8A138C3E-BE0A-429C-A3F6-BC6C74236897}"/>
          </ac:spMkLst>
        </pc:spChg>
      </pc:sldChg>
      <pc:sldChg chg="del">
        <pc:chgData name="Emma Barton" userId="d01b6e57-551a-478e-ab9f-c95aa9bf995b" providerId="ADAL" clId="{44157430-E5E4-40D3-B51E-40A52D2AAEE8}" dt="2023-01-21T13:06:46.222" v="37" actId="2696"/>
        <pc:sldMkLst>
          <pc:docMk/>
          <pc:sldMk cId="4058486203" sldId="273"/>
        </pc:sldMkLst>
      </pc:sldChg>
      <pc:sldChg chg="del">
        <pc:chgData name="Emma Barton" userId="d01b6e57-551a-478e-ab9f-c95aa9bf995b" providerId="ADAL" clId="{44157430-E5E4-40D3-B51E-40A52D2AAEE8}" dt="2023-01-21T13:11:53.928" v="40" actId="2696"/>
        <pc:sldMkLst>
          <pc:docMk/>
          <pc:sldMk cId="3985396730" sldId="274"/>
        </pc:sldMkLst>
      </pc:sldChg>
      <pc:sldChg chg="addSp delSp setBg delDesignElem">
        <pc:chgData name="Emma Barton" userId="d01b6e57-551a-478e-ab9f-c95aa9bf995b" providerId="ADAL" clId="{44157430-E5E4-40D3-B51E-40A52D2AAEE8}" dt="2023-01-21T14:37:19.597" v="745"/>
        <pc:sldMkLst>
          <pc:docMk/>
          <pc:sldMk cId="261505400" sldId="275"/>
        </pc:sldMkLst>
        <pc:spChg chg="add del">
          <ac:chgData name="Emma Barton" userId="d01b6e57-551a-478e-ab9f-c95aa9bf995b" providerId="ADAL" clId="{44157430-E5E4-40D3-B51E-40A52D2AAEE8}" dt="2023-01-21T14:37:19.597" v="745"/>
          <ac:spMkLst>
            <pc:docMk/>
            <pc:sldMk cId="261505400" sldId="275"/>
            <ac:spMk id="8" creationId="{907EF6B7-1338-4443-8C46-6A318D952DFD}"/>
          </ac:spMkLst>
        </pc:spChg>
        <pc:spChg chg="add del">
          <ac:chgData name="Emma Barton" userId="d01b6e57-551a-478e-ab9f-c95aa9bf995b" providerId="ADAL" clId="{44157430-E5E4-40D3-B51E-40A52D2AAEE8}" dt="2023-01-21T14:37:19.597" v="745"/>
          <ac:spMkLst>
            <pc:docMk/>
            <pc:sldMk cId="261505400" sldId="275"/>
            <ac:spMk id="10" creationId="{DAAE4CDD-124C-4DCF-9584-B6033B545DD5}"/>
          </ac:spMkLst>
        </pc:spChg>
        <pc:spChg chg="add del">
          <ac:chgData name="Emma Barton" userId="d01b6e57-551a-478e-ab9f-c95aa9bf995b" providerId="ADAL" clId="{44157430-E5E4-40D3-B51E-40A52D2AAEE8}" dt="2023-01-21T14:37:19.597" v="745"/>
          <ac:spMkLst>
            <pc:docMk/>
            <pc:sldMk cId="261505400" sldId="275"/>
            <ac:spMk id="12" creationId="{081E4A58-353D-44AE-B2FC-2A74E2E400F7}"/>
          </ac:spMkLst>
        </pc:spChg>
      </pc:sldChg>
      <pc:sldChg chg="delSp modSp mod setBg">
        <pc:chgData name="Emma Barton" userId="d01b6e57-551a-478e-ab9f-c95aa9bf995b" providerId="ADAL" clId="{44157430-E5E4-40D3-B51E-40A52D2AAEE8}" dt="2023-01-23T19:26:51.700" v="1603" actId="478"/>
        <pc:sldMkLst>
          <pc:docMk/>
          <pc:sldMk cId="2895946564" sldId="277"/>
        </pc:sldMkLst>
        <pc:spChg chg="del mod">
          <ac:chgData name="Emma Barton" userId="d01b6e57-551a-478e-ab9f-c95aa9bf995b" providerId="ADAL" clId="{44157430-E5E4-40D3-B51E-40A52D2AAEE8}" dt="2023-01-23T19:26:51.700" v="1603" actId="478"/>
          <ac:spMkLst>
            <pc:docMk/>
            <pc:sldMk cId="2895946564" sldId="277"/>
            <ac:spMk id="2" creationId="{ABBF9A8B-4881-9734-D5A7-00909B51DF9C}"/>
          </ac:spMkLst>
        </pc:spChg>
        <pc:spChg chg="del">
          <ac:chgData name="Emma Barton" userId="d01b6e57-551a-478e-ab9f-c95aa9bf995b" providerId="ADAL" clId="{44157430-E5E4-40D3-B51E-40A52D2AAEE8}" dt="2023-01-23T19:26:41.918" v="1600" actId="478"/>
          <ac:spMkLst>
            <pc:docMk/>
            <pc:sldMk cId="2895946564" sldId="277"/>
            <ac:spMk id="6" creationId="{28A17C93-46BD-D9DC-0157-41F4E4AF551A}"/>
          </ac:spMkLst>
        </pc:spChg>
        <pc:picChg chg="mod">
          <ac:chgData name="Emma Barton" userId="d01b6e57-551a-478e-ab9f-c95aa9bf995b" providerId="ADAL" clId="{44157430-E5E4-40D3-B51E-40A52D2AAEE8}" dt="2023-01-23T19:26:46.154" v="1601" actId="1076"/>
          <ac:picMkLst>
            <pc:docMk/>
            <pc:sldMk cId="2895946564" sldId="277"/>
            <ac:picMk id="4" creationId="{6C6841D0-82FD-9AAA-DDD1-DFB9F57BA516}"/>
          </ac:picMkLst>
        </pc:picChg>
        <pc:picChg chg="mod">
          <ac:chgData name="Emma Barton" userId="d01b6e57-551a-478e-ab9f-c95aa9bf995b" providerId="ADAL" clId="{44157430-E5E4-40D3-B51E-40A52D2AAEE8}" dt="2023-01-23T19:26:48.258" v="1602" actId="1076"/>
          <ac:picMkLst>
            <pc:docMk/>
            <pc:sldMk cId="2895946564" sldId="277"/>
            <ac:picMk id="5" creationId="{86923163-D7AC-F6CA-9EBA-D67F62FEED98}"/>
          </ac:picMkLst>
        </pc:picChg>
      </pc:sldChg>
      <pc:sldChg chg="modSp setBg">
        <pc:chgData name="Emma Barton" userId="d01b6e57-551a-478e-ab9f-c95aa9bf995b" providerId="ADAL" clId="{44157430-E5E4-40D3-B51E-40A52D2AAEE8}" dt="2023-01-21T14:37:19.597" v="745"/>
        <pc:sldMkLst>
          <pc:docMk/>
          <pc:sldMk cId="2784718156" sldId="278"/>
        </pc:sldMkLst>
        <pc:spChg chg="mod">
          <ac:chgData name="Emma Barton" userId="d01b6e57-551a-478e-ab9f-c95aa9bf995b" providerId="ADAL" clId="{44157430-E5E4-40D3-B51E-40A52D2AAEE8}" dt="2023-01-21T14:37:19.597" v="745"/>
          <ac:spMkLst>
            <pc:docMk/>
            <pc:sldMk cId="2784718156" sldId="278"/>
            <ac:spMk id="2" creationId="{4250F34F-8851-3C6A-4223-D0D0A350745C}"/>
          </ac:spMkLst>
        </pc:spChg>
      </pc:sldChg>
      <pc:sldChg chg="del">
        <pc:chgData name="Emma Barton" userId="d01b6e57-551a-478e-ab9f-c95aa9bf995b" providerId="ADAL" clId="{44157430-E5E4-40D3-B51E-40A52D2AAEE8}" dt="2023-01-21T13:39:58.851" v="160" actId="2696"/>
        <pc:sldMkLst>
          <pc:docMk/>
          <pc:sldMk cId="1808506520" sldId="280"/>
        </pc:sldMkLst>
      </pc:sldChg>
      <pc:sldChg chg="modSp add del mod modNotes">
        <pc:chgData name="Emma Barton" userId="d01b6e57-551a-478e-ab9f-c95aa9bf995b" providerId="ADAL" clId="{44157430-E5E4-40D3-B51E-40A52D2AAEE8}" dt="2023-01-23T19:13:31.156" v="1535" actId="2696"/>
        <pc:sldMkLst>
          <pc:docMk/>
          <pc:sldMk cId="0" sldId="282"/>
        </pc:sldMkLst>
        <pc:spChg chg="mod">
          <ac:chgData name="Emma Barton" userId="d01b6e57-551a-478e-ab9f-c95aa9bf995b" providerId="ADAL" clId="{44157430-E5E4-40D3-B51E-40A52D2AAEE8}" dt="2023-01-23T19:13:18.514" v="1532" actId="21"/>
          <ac:spMkLst>
            <pc:docMk/>
            <pc:sldMk cId="0" sldId="282"/>
            <ac:spMk id="129" creationId="{00000000-0000-0000-0000-000000000000}"/>
          </ac:spMkLst>
        </pc:spChg>
        <pc:spChg chg="mod">
          <ac:chgData name="Emma Barton" userId="d01b6e57-551a-478e-ab9f-c95aa9bf995b" providerId="ADAL" clId="{44157430-E5E4-40D3-B51E-40A52D2AAEE8}" dt="2023-01-23T19:11:14.569" v="1512" actId="1076"/>
          <ac:spMkLst>
            <pc:docMk/>
            <pc:sldMk cId="0" sldId="282"/>
            <ac:spMk id="130" creationId="{00000000-0000-0000-0000-000000000000}"/>
          </ac:spMkLst>
        </pc:spChg>
        <pc:spChg chg="mod">
          <ac:chgData name="Emma Barton" userId="d01b6e57-551a-478e-ab9f-c95aa9bf995b" providerId="ADAL" clId="{44157430-E5E4-40D3-B51E-40A52D2AAEE8}" dt="2023-01-23T19:11:10.657" v="1511" actId="1076"/>
          <ac:spMkLst>
            <pc:docMk/>
            <pc:sldMk cId="0" sldId="282"/>
            <ac:spMk id="142" creationId="{00000000-0000-0000-0000-000000000000}"/>
          </ac:spMkLst>
        </pc:spChg>
      </pc:sldChg>
      <pc:sldChg chg="modSp add del mod modNotes">
        <pc:chgData name="Emma Barton" userId="d01b6e57-551a-478e-ab9f-c95aa9bf995b" providerId="ADAL" clId="{44157430-E5E4-40D3-B51E-40A52D2AAEE8}" dt="2023-01-23T19:13:11.108" v="1531" actId="2696"/>
        <pc:sldMkLst>
          <pc:docMk/>
          <pc:sldMk cId="0" sldId="283"/>
        </pc:sldMkLst>
        <pc:spChg chg="mod">
          <ac:chgData name="Emma Barton" userId="d01b6e57-551a-478e-ab9f-c95aa9bf995b" providerId="ADAL" clId="{44157430-E5E4-40D3-B51E-40A52D2AAEE8}" dt="2023-01-23T19:12:37.489" v="1522" actId="21"/>
          <ac:spMkLst>
            <pc:docMk/>
            <pc:sldMk cId="0" sldId="283"/>
            <ac:spMk id="167" creationId="{00000000-0000-0000-0000-000000000000}"/>
          </ac:spMkLst>
        </pc:spChg>
        <pc:spChg chg="mod">
          <ac:chgData name="Emma Barton" userId="d01b6e57-551a-478e-ab9f-c95aa9bf995b" providerId="ADAL" clId="{44157430-E5E4-40D3-B51E-40A52D2AAEE8}" dt="2023-01-23T19:12:50.698" v="1525" actId="21"/>
          <ac:spMkLst>
            <pc:docMk/>
            <pc:sldMk cId="0" sldId="283"/>
            <ac:spMk id="170" creationId="{00000000-0000-0000-0000-000000000000}"/>
          </ac:spMkLst>
        </pc:spChg>
        <pc:spChg chg="mod">
          <ac:chgData name="Emma Barton" userId="d01b6e57-551a-478e-ab9f-c95aa9bf995b" providerId="ADAL" clId="{44157430-E5E4-40D3-B51E-40A52D2AAEE8}" dt="2023-01-23T19:13:02.637" v="1528" actId="21"/>
          <ac:spMkLst>
            <pc:docMk/>
            <pc:sldMk cId="0" sldId="283"/>
            <ac:spMk id="171" creationId="{00000000-0000-0000-0000-000000000000}"/>
          </ac:spMkLst>
        </pc:spChg>
      </pc:sldChg>
      <pc:sldChg chg="addSp modSp add mod ord modNotes">
        <pc:chgData name="Emma Barton" userId="d01b6e57-551a-478e-ab9f-c95aa9bf995b" providerId="ADAL" clId="{44157430-E5E4-40D3-B51E-40A52D2AAEE8}" dt="2023-01-23T19:52:31.811" v="1992" actId="20577"/>
        <pc:sldMkLst>
          <pc:docMk/>
          <pc:sldMk cId="0" sldId="284"/>
        </pc:sldMkLst>
        <pc:spChg chg="add mod">
          <ac:chgData name="Emma Barton" userId="d01b6e57-551a-478e-ab9f-c95aa9bf995b" providerId="ADAL" clId="{44157430-E5E4-40D3-B51E-40A52D2AAEE8}" dt="2023-01-23T19:52:31.811" v="1992" actId="20577"/>
          <ac:spMkLst>
            <pc:docMk/>
            <pc:sldMk cId="0" sldId="284"/>
            <ac:spMk id="3" creationId="{DC45075F-FD15-A5D9-6836-39F85EC9C490}"/>
          </ac:spMkLst>
        </pc:spChg>
        <pc:spChg chg="add mod">
          <ac:chgData name="Emma Barton" userId="d01b6e57-551a-478e-ab9f-c95aa9bf995b" providerId="ADAL" clId="{44157430-E5E4-40D3-B51E-40A52D2AAEE8}" dt="2023-01-23T19:20:28.490" v="1552" actId="14100"/>
          <ac:spMkLst>
            <pc:docMk/>
            <pc:sldMk cId="0" sldId="284"/>
            <ac:spMk id="5" creationId="{AC50565E-EB50-EB7E-C636-A7B605254A1D}"/>
          </ac:spMkLst>
        </pc:spChg>
        <pc:spChg chg="mod">
          <ac:chgData name="Emma Barton" userId="d01b6e57-551a-478e-ab9f-c95aa9bf995b" providerId="ADAL" clId="{44157430-E5E4-40D3-B51E-40A52D2AAEE8}" dt="2023-01-23T19:19:05.119" v="1539" actId="21"/>
          <ac:spMkLst>
            <pc:docMk/>
            <pc:sldMk cId="0" sldId="284"/>
            <ac:spMk id="209" creationId="{00000000-0000-0000-0000-000000000000}"/>
          </ac:spMkLst>
        </pc:spChg>
        <pc:spChg chg="mod">
          <ac:chgData name="Emma Barton" userId="d01b6e57-551a-478e-ab9f-c95aa9bf995b" providerId="ADAL" clId="{44157430-E5E4-40D3-B51E-40A52D2AAEE8}" dt="2023-01-23T19:17:30.279" v="1536" actId="21"/>
          <ac:spMkLst>
            <pc:docMk/>
            <pc:sldMk cId="0" sldId="284"/>
            <ac:spMk id="210" creationId="{00000000-0000-0000-0000-000000000000}"/>
          </ac:spMkLst>
        </pc:spChg>
      </pc:sldChg>
      <pc:sldChg chg="modSp add mod ord modNotes">
        <pc:chgData name="Emma Barton" userId="d01b6e57-551a-478e-ab9f-c95aa9bf995b" providerId="ADAL" clId="{44157430-E5E4-40D3-B51E-40A52D2AAEE8}" dt="2023-01-23T19:22:26.874" v="1578"/>
        <pc:sldMkLst>
          <pc:docMk/>
          <pc:sldMk cId="0" sldId="285"/>
        </pc:sldMkLst>
        <pc:spChg chg="mod">
          <ac:chgData name="Emma Barton" userId="d01b6e57-551a-478e-ab9f-c95aa9bf995b" providerId="ADAL" clId="{44157430-E5E4-40D3-B51E-40A52D2AAEE8}" dt="2023-01-23T19:21:23.656" v="1559" actId="6549"/>
          <ac:spMkLst>
            <pc:docMk/>
            <pc:sldMk cId="0" sldId="285"/>
            <ac:spMk id="234" creationId="{00000000-0000-0000-0000-000000000000}"/>
          </ac:spMkLst>
        </pc:spChg>
        <pc:spChg chg="mod">
          <ac:chgData name="Emma Barton" userId="d01b6e57-551a-478e-ab9f-c95aa9bf995b" providerId="ADAL" clId="{44157430-E5E4-40D3-B51E-40A52D2AAEE8}" dt="2023-01-23T19:22:19.459" v="1576" actId="1076"/>
          <ac:spMkLst>
            <pc:docMk/>
            <pc:sldMk cId="0" sldId="285"/>
            <ac:spMk id="235" creationId="{00000000-0000-0000-0000-000000000000}"/>
          </ac:spMkLst>
        </pc:spChg>
        <pc:spChg chg="mod">
          <ac:chgData name="Emma Barton" userId="d01b6e57-551a-478e-ab9f-c95aa9bf995b" providerId="ADAL" clId="{44157430-E5E4-40D3-B51E-40A52D2AAEE8}" dt="2023-01-23T19:22:14.122" v="1575" actId="1076"/>
          <ac:spMkLst>
            <pc:docMk/>
            <pc:sldMk cId="0" sldId="285"/>
            <ac:spMk id="247" creationId="{00000000-0000-0000-0000-000000000000}"/>
          </ac:spMkLst>
        </pc:spChg>
      </pc:sldChg>
      <pc:sldChg chg="addSp delSp modSp mod setBg modAnim delDesignElem">
        <pc:chgData name="Emma Barton" userId="d01b6e57-551a-478e-ab9f-c95aa9bf995b" providerId="ADAL" clId="{44157430-E5E4-40D3-B51E-40A52D2AAEE8}" dt="2023-01-23T19:01:53.953" v="1485" actId="20577"/>
        <pc:sldMkLst>
          <pc:docMk/>
          <pc:sldMk cId="3681557739" sldId="286"/>
        </pc:sldMkLst>
        <pc:spChg chg="add mod">
          <ac:chgData name="Emma Barton" userId="d01b6e57-551a-478e-ab9f-c95aa9bf995b" providerId="ADAL" clId="{44157430-E5E4-40D3-B51E-40A52D2AAEE8}" dt="2023-01-23T19:01:53.953" v="1485" actId="20577"/>
          <ac:spMkLst>
            <pc:docMk/>
            <pc:sldMk cId="3681557739" sldId="286"/>
            <ac:spMk id="8" creationId="{0FF1C73B-E07D-EA21-93EB-823E57B9A58B}"/>
          </ac:spMkLst>
        </pc:spChg>
        <pc:spChg chg="add">
          <ac:chgData name="Emma Barton" userId="d01b6e57-551a-478e-ab9f-c95aa9bf995b" providerId="ADAL" clId="{44157430-E5E4-40D3-B51E-40A52D2AAEE8}" dt="2023-01-21T15:01:19.207" v="1209" actId="26606"/>
          <ac:spMkLst>
            <pc:docMk/>
            <pc:sldMk cId="3681557739" sldId="286"/>
            <ac:spMk id="11" creationId="{7E61F402-3445-458A-9A2B-D28FD288390C}"/>
          </ac:spMkLst>
        </pc:spChg>
        <pc:spChg chg="add del">
          <ac:chgData name="Emma Barton" userId="d01b6e57-551a-478e-ab9f-c95aa9bf995b" providerId="ADAL" clId="{44157430-E5E4-40D3-B51E-40A52D2AAEE8}" dt="2023-01-21T14:37:19.597" v="745"/>
          <ac:spMkLst>
            <pc:docMk/>
            <pc:sldMk cId="3681557739" sldId="286"/>
            <ac:spMk id="26" creationId="{2D2B266D-3625-4584-A5C3-7D3F672CFF30}"/>
          </ac:spMkLst>
        </pc:spChg>
        <pc:spChg chg="add del">
          <ac:chgData name="Emma Barton" userId="d01b6e57-551a-478e-ab9f-c95aa9bf995b" providerId="ADAL" clId="{44157430-E5E4-40D3-B51E-40A52D2AAEE8}" dt="2023-01-21T14:37:19.597" v="745"/>
          <ac:spMkLst>
            <pc:docMk/>
            <pc:sldMk cId="3681557739" sldId="286"/>
            <ac:spMk id="28" creationId="{A5D2A5D1-BA0D-47D3-B051-DA7743C46E28}"/>
          </ac:spMkLst>
        </pc:spChg>
        <pc:grpChg chg="add">
          <ac:chgData name="Emma Barton" userId="d01b6e57-551a-478e-ab9f-c95aa9bf995b" providerId="ADAL" clId="{44157430-E5E4-40D3-B51E-40A52D2AAEE8}" dt="2023-01-21T15:01:19.207" v="1209" actId="26606"/>
          <ac:grpSpMkLst>
            <pc:docMk/>
            <pc:sldMk cId="3681557739" sldId="286"/>
            <ac:grpSpMk id="13" creationId="{A673C096-95AE-4644-B76C-1DF1B667DC44}"/>
          </ac:grpSpMkLst>
        </pc:grpChg>
        <pc:picChg chg="mod">
          <ac:chgData name="Emma Barton" userId="d01b6e57-551a-478e-ab9f-c95aa9bf995b" providerId="ADAL" clId="{44157430-E5E4-40D3-B51E-40A52D2AAEE8}" dt="2023-01-21T15:01:19.207" v="1209" actId="26606"/>
          <ac:picMkLst>
            <pc:docMk/>
            <pc:sldMk cId="3681557739" sldId="286"/>
            <ac:picMk id="4" creationId="{36032099-BE4A-236D-67D7-FDA63190E31A}"/>
          </ac:picMkLst>
        </pc:picChg>
        <pc:cxnChg chg="add">
          <ac:chgData name="Emma Barton" userId="d01b6e57-551a-478e-ab9f-c95aa9bf995b" providerId="ADAL" clId="{44157430-E5E4-40D3-B51E-40A52D2AAEE8}" dt="2023-01-21T15:01:19.207" v="1209" actId="26606"/>
          <ac:cxnSpMkLst>
            <pc:docMk/>
            <pc:sldMk cId="3681557739" sldId="286"/>
            <ac:cxnSpMk id="19" creationId="{2BE880E9-2B86-4CDB-B5B7-308745CDD19D}"/>
          </ac:cxnSpMkLst>
        </pc:cxnChg>
      </pc:sldChg>
      <pc:sldChg chg="modSp mod setBg">
        <pc:chgData name="Emma Barton" userId="d01b6e57-551a-478e-ab9f-c95aa9bf995b" providerId="ADAL" clId="{44157430-E5E4-40D3-B51E-40A52D2AAEE8}" dt="2023-01-23T19:27:15.610" v="1608" actId="1076"/>
        <pc:sldMkLst>
          <pc:docMk/>
          <pc:sldMk cId="3360228897" sldId="287"/>
        </pc:sldMkLst>
        <pc:spChg chg="mod">
          <ac:chgData name="Emma Barton" userId="d01b6e57-551a-478e-ab9f-c95aa9bf995b" providerId="ADAL" clId="{44157430-E5E4-40D3-B51E-40A52D2AAEE8}" dt="2023-01-21T14:37:19.597" v="745"/>
          <ac:spMkLst>
            <pc:docMk/>
            <pc:sldMk cId="3360228897" sldId="287"/>
            <ac:spMk id="2" creationId="{2B65EFC5-E3C9-64D1-67BC-1DFC51740108}"/>
          </ac:spMkLst>
        </pc:spChg>
        <pc:picChg chg="mod">
          <ac:chgData name="Emma Barton" userId="d01b6e57-551a-478e-ab9f-c95aa9bf995b" providerId="ADAL" clId="{44157430-E5E4-40D3-B51E-40A52D2AAEE8}" dt="2023-01-23T19:27:09.763" v="1605" actId="14100"/>
          <ac:picMkLst>
            <pc:docMk/>
            <pc:sldMk cId="3360228897" sldId="287"/>
            <ac:picMk id="4" creationId="{85CC1B57-0D37-B138-F8EA-0F0780744F05}"/>
          </ac:picMkLst>
        </pc:picChg>
        <pc:picChg chg="mod">
          <ac:chgData name="Emma Barton" userId="d01b6e57-551a-478e-ab9f-c95aa9bf995b" providerId="ADAL" clId="{44157430-E5E4-40D3-B51E-40A52D2AAEE8}" dt="2023-01-23T19:27:15.610" v="1608" actId="1076"/>
          <ac:picMkLst>
            <pc:docMk/>
            <pc:sldMk cId="3360228897" sldId="287"/>
            <ac:picMk id="5" creationId="{8FA85BFB-CB09-76BB-5CE8-146DE1B227DD}"/>
          </ac:picMkLst>
        </pc:picChg>
      </pc:sldChg>
      <pc:sldChg chg="del">
        <pc:chgData name="Emma Barton" userId="d01b6e57-551a-478e-ab9f-c95aa9bf995b" providerId="ADAL" clId="{44157430-E5E4-40D3-B51E-40A52D2AAEE8}" dt="2023-01-21T13:39:06.909" v="156" actId="2696"/>
        <pc:sldMkLst>
          <pc:docMk/>
          <pc:sldMk cId="806891393" sldId="288"/>
        </pc:sldMkLst>
      </pc:sldChg>
      <pc:sldChg chg="delSp modSp add mod ord setBg delDesignElem">
        <pc:chgData name="Emma Barton" userId="d01b6e57-551a-478e-ab9f-c95aa9bf995b" providerId="ADAL" clId="{44157430-E5E4-40D3-B51E-40A52D2AAEE8}" dt="2023-01-23T19:02:10.930" v="1487"/>
        <pc:sldMkLst>
          <pc:docMk/>
          <pc:sldMk cId="1386406197" sldId="288"/>
        </pc:sldMkLst>
        <pc:spChg chg="mod">
          <ac:chgData name="Emma Barton" userId="d01b6e57-551a-478e-ab9f-c95aa9bf995b" providerId="ADAL" clId="{44157430-E5E4-40D3-B51E-40A52D2AAEE8}" dt="2023-01-21T14:37:19.597" v="745"/>
          <ac:spMkLst>
            <pc:docMk/>
            <pc:sldMk cId="1386406197" sldId="288"/>
            <ac:spMk id="3" creationId="{75A3C633-D962-A001-6ED5-9904A3139C1E}"/>
          </ac:spMkLst>
        </pc:spChg>
        <pc:spChg chg="mod">
          <ac:chgData name="Emma Barton" userId="d01b6e57-551a-478e-ab9f-c95aa9bf995b" providerId="ADAL" clId="{44157430-E5E4-40D3-B51E-40A52D2AAEE8}" dt="2023-01-21T15:02:59.708" v="1244" actId="403"/>
          <ac:spMkLst>
            <pc:docMk/>
            <pc:sldMk cId="1386406197" sldId="288"/>
            <ac:spMk id="5" creationId="{B6E1017A-772B-A8B8-C36B-DF76944C8ED7}"/>
          </ac:spMkLst>
        </pc:spChg>
        <pc:spChg chg="del">
          <ac:chgData name="Emma Barton" userId="d01b6e57-551a-478e-ab9f-c95aa9bf995b" providerId="ADAL" clId="{44157430-E5E4-40D3-B51E-40A52D2AAEE8}" dt="2023-01-21T13:39:14.565" v="158"/>
          <ac:spMkLst>
            <pc:docMk/>
            <pc:sldMk cId="1386406197" sldId="288"/>
            <ac:spMk id="26" creationId="{2D2B266D-3625-4584-A5C3-7D3F672CFF30}"/>
          </ac:spMkLst>
        </pc:spChg>
        <pc:spChg chg="del">
          <ac:chgData name="Emma Barton" userId="d01b6e57-551a-478e-ab9f-c95aa9bf995b" providerId="ADAL" clId="{44157430-E5E4-40D3-B51E-40A52D2AAEE8}" dt="2023-01-21T13:39:14.565" v="158"/>
          <ac:spMkLst>
            <pc:docMk/>
            <pc:sldMk cId="1386406197" sldId="288"/>
            <ac:spMk id="28" creationId="{A5D2A5D1-BA0D-47D3-B051-DA7743C46E28}"/>
          </ac:spMkLst>
        </pc:spChg>
      </pc:sldChg>
      <pc:sldChg chg="addSp delSp modSp del mod ord setBg">
        <pc:chgData name="Emma Barton" userId="d01b6e57-551a-478e-ab9f-c95aa9bf995b" providerId="ADAL" clId="{44157430-E5E4-40D3-B51E-40A52D2AAEE8}" dt="2023-01-23T18:56:41.573" v="1352" actId="2696"/>
        <pc:sldMkLst>
          <pc:docMk/>
          <pc:sldMk cId="1119462658" sldId="289"/>
        </pc:sldMkLst>
        <pc:spChg chg="del">
          <ac:chgData name="Emma Barton" userId="d01b6e57-551a-478e-ab9f-c95aa9bf995b" providerId="ADAL" clId="{44157430-E5E4-40D3-B51E-40A52D2AAEE8}" dt="2023-01-21T12:33:53.442" v="25" actId="478"/>
          <ac:spMkLst>
            <pc:docMk/>
            <pc:sldMk cId="1119462658" sldId="289"/>
            <ac:spMk id="2" creationId="{3C23F814-CE9D-BB5E-E646-A60EA4D7C22F}"/>
          </ac:spMkLst>
        </pc:spChg>
        <pc:spChg chg="add mod">
          <ac:chgData name="Emma Barton" userId="d01b6e57-551a-478e-ab9f-c95aa9bf995b" providerId="ADAL" clId="{44157430-E5E4-40D3-B51E-40A52D2AAEE8}" dt="2023-01-21T15:07:19.241" v="1324" actId="20577"/>
          <ac:spMkLst>
            <pc:docMk/>
            <pc:sldMk cId="1119462658" sldId="289"/>
            <ac:spMk id="5" creationId="{53713F39-A7D2-951D-B325-513DF1624653}"/>
          </ac:spMkLst>
        </pc:spChg>
        <pc:spChg chg="add mod">
          <ac:chgData name="Emma Barton" userId="d01b6e57-551a-478e-ab9f-c95aa9bf995b" providerId="ADAL" clId="{44157430-E5E4-40D3-B51E-40A52D2AAEE8}" dt="2023-01-21T15:04:13.734" v="1253" actId="21"/>
          <ac:spMkLst>
            <pc:docMk/>
            <pc:sldMk cId="1119462658" sldId="289"/>
            <ac:spMk id="8" creationId="{1E25C319-3E16-1CAA-FC21-CB0FB52D80B5}"/>
          </ac:spMkLst>
        </pc:spChg>
        <pc:spChg chg="add">
          <ac:chgData name="Emma Barton" userId="d01b6e57-551a-478e-ab9f-c95aa9bf995b" providerId="ADAL" clId="{44157430-E5E4-40D3-B51E-40A52D2AAEE8}" dt="2023-01-21T14:37:55.092" v="751" actId="26606"/>
          <ac:spMkLst>
            <pc:docMk/>
            <pc:sldMk cId="1119462658" sldId="289"/>
            <ac:spMk id="11" creationId="{333F0879-3DA0-4CB8-B35E-A0AD42558191}"/>
          </ac:spMkLst>
        </pc:spChg>
        <pc:spChg chg="add">
          <ac:chgData name="Emma Barton" userId="d01b6e57-551a-478e-ab9f-c95aa9bf995b" providerId="ADAL" clId="{44157430-E5E4-40D3-B51E-40A52D2AAEE8}" dt="2023-01-21T14:37:55.092" v="751" actId="26606"/>
          <ac:spMkLst>
            <pc:docMk/>
            <pc:sldMk cId="1119462658" sldId="289"/>
            <ac:spMk id="13" creationId="{324D2183-F388-476E-92A9-D6639D698580}"/>
          </ac:spMkLst>
        </pc:spChg>
        <pc:spChg chg="add">
          <ac:chgData name="Emma Barton" userId="d01b6e57-551a-478e-ab9f-c95aa9bf995b" providerId="ADAL" clId="{44157430-E5E4-40D3-B51E-40A52D2AAEE8}" dt="2023-01-21T14:37:55.092" v="751" actId="26606"/>
          <ac:spMkLst>
            <pc:docMk/>
            <pc:sldMk cId="1119462658" sldId="289"/>
            <ac:spMk id="15" creationId="{243462E7-1698-4B21-BE89-AEFAC7C2FEFA}"/>
          </ac:spMkLst>
        </pc:spChg>
        <pc:spChg chg="add">
          <ac:chgData name="Emma Barton" userId="d01b6e57-551a-478e-ab9f-c95aa9bf995b" providerId="ADAL" clId="{44157430-E5E4-40D3-B51E-40A52D2AAEE8}" dt="2023-01-21T14:37:55.092" v="751" actId="26606"/>
          <ac:spMkLst>
            <pc:docMk/>
            <pc:sldMk cId="1119462658" sldId="289"/>
            <ac:spMk id="17" creationId="{6C22FCAC-D7EC-4A52-B153-FF761E2235B3}"/>
          </ac:spMkLst>
        </pc:spChg>
        <pc:picChg chg="mod">
          <ac:chgData name="Emma Barton" userId="d01b6e57-551a-478e-ab9f-c95aa9bf995b" providerId="ADAL" clId="{44157430-E5E4-40D3-B51E-40A52D2AAEE8}" dt="2023-01-21T14:37:55.092" v="751" actId="26606"/>
          <ac:picMkLst>
            <pc:docMk/>
            <pc:sldMk cId="1119462658" sldId="289"/>
            <ac:picMk id="4" creationId="{FCD8B119-AEC8-3F5D-EC0A-AF4F573B82DD}"/>
          </ac:picMkLst>
        </pc:picChg>
        <pc:picChg chg="add mod">
          <ac:chgData name="Emma Barton" userId="d01b6e57-551a-478e-ab9f-c95aa9bf995b" providerId="ADAL" clId="{44157430-E5E4-40D3-B51E-40A52D2AAEE8}" dt="2023-01-21T15:06:44.644" v="1288" actId="1076"/>
          <ac:picMkLst>
            <pc:docMk/>
            <pc:sldMk cId="1119462658" sldId="289"/>
            <ac:picMk id="7" creationId="{F19D3E9C-C5E8-D6CC-8408-5430E2A86DE6}"/>
          </ac:picMkLst>
        </pc:picChg>
      </pc:sldChg>
      <pc:sldChg chg="addSp delSp modSp add del mod setBg delAnim modAnim delDesignElem">
        <pc:chgData name="Emma Barton" userId="d01b6e57-551a-478e-ab9f-c95aa9bf995b" providerId="ADAL" clId="{44157430-E5E4-40D3-B51E-40A52D2AAEE8}" dt="2023-01-23T18:57:01.565" v="1357" actId="2696"/>
        <pc:sldMkLst>
          <pc:docMk/>
          <pc:sldMk cId="3270412758" sldId="290"/>
        </pc:sldMkLst>
        <pc:spChg chg="mod">
          <ac:chgData name="Emma Barton" userId="d01b6e57-551a-478e-ab9f-c95aa9bf995b" providerId="ADAL" clId="{44157430-E5E4-40D3-B51E-40A52D2AAEE8}" dt="2023-01-21T14:43:43.996" v="879" actId="26606"/>
          <ac:spMkLst>
            <pc:docMk/>
            <pc:sldMk cId="3270412758" sldId="290"/>
            <ac:spMk id="2" creationId="{574416EB-C563-B306-3402-BA1B6399C6E8}"/>
          </ac:spMkLst>
        </pc:spChg>
        <pc:spChg chg="add del mod">
          <ac:chgData name="Emma Barton" userId="d01b6e57-551a-478e-ab9f-c95aa9bf995b" providerId="ADAL" clId="{44157430-E5E4-40D3-B51E-40A52D2AAEE8}" dt="2023-01-23T18:56:57.632" v="1356"/>
          <ac:spMkLst>
            <pc:docMk/>
            <pc:sldMk cId="3270412758" sldId="290"/>
            <ac:spMk id="6" creationId="{CB670A5F-15C2-B807-13DB-8E0AC8673B4D}"/>
          </ac:spMkLst>
        </pc:spChg>
        <pc:spChg chg="add del">
          <ac:chgData name="Emma Barton" userId="d01b6e57-551a-478e-ab9f-c95aa9bf995b" providerId="ADAL" clId="{44157430-E5E4-40D3-B51E-40A52D2AAEE8}" dt="2023-01-21T14:37:19.597" v="745"/>
          <ac:spMkLst>
            <pc:docMk/>
            <pc:sldMk cId="3270412758" sldId="290"/>
            <ac:spMk id="8" creationId="{D278ADA9-6383-4BDD-80D2-8899A402687B}"/>
          </ac:spMkLst>
        </pc:spChg>
        <pc:spChg chg="add del">
          <ac:chgData name="Emma Barton" userId="d01b6e57-551a-478e-ab9f-c95aa9bf995b" providerId="ADAL" clId="{44157430-E5E4-40D3-B51E-40A52D2AAEE8}" dt="2023-01-21T14:37:19.597" v="745"/>
          <ac:spMkLst>
            <pc:docMk/>
            <pc:sldMk cId="3270412758" sldId="290"/>
            <ac:spMk id="10" creationId="{484B7147-B0F6-40ED-B5A2-FF72BC8198B6}"/>
          </ac:spMkLst>
        </pc:spChg>
        <pc:spChg chg="add del">
          <ac:chgData name="Emma Barton" userId="d01b6e57-551a-478e-ab9f-c95aa9bf995b" providerId="ADAL" clId="{44157430-E5E4-40D3-B51E-40A52D2AAEE8}" dt="2023-01-21T14:37:19.597" v="745"/>
          <ac:spMkLst>
            <pc:docMk/>
            <pc:sldMk cId="3270412758" sldId="290"/>
            <ac:spMk id="12" creationId="{B36D2DE0-0628-4A9A-A59D-7BA8B5EB3022}"/>
          </ac:spMkLst>
        </pc:spChg>
        <pc:spChg chg="add del">
          <ac:chgData name="Emma Barton" userId="d01b6e57-551a-478e-ab9f-c95aa9bf995b" providerId="ADAL" clId="{44157430-E5E4-40D3-B51E-40A52D2AAEE8}" dt="2023-01-21T14:37:19.597" v="745"/>
          <ac:spMkLst>
            <pc:docMk/>
            <pc:sldMk cId="3270412758" sldId="290"/>
            <ac:spMk id="14" creationId="{48E405C9-94BE-41DA-928C-DEC9A8550E9F}"/>
          </ac:spMkLst>
        </pc:spChg>
        <pc:spChg chg="add">
          <ac:chgData name="Emma Barton" userId="d01b6e57-551a-478e-ab9f-c95aa9bf995b" providerId="ADAL" clId="{44157430-E5E4-40D3-B51E-40A52D2AAEE8}" dt="2023-01-21T14:43:43.996" v="879" actId="26606"/>
          <ac:spMkLst>
            <pc:docMk/>
            <pc:sldMk cId="3270412758" sldId="290"/>
            <ac:spMk id="15" creationId="{53EDA46E-AECC-43B8-B54F-FA6E4C0C6566}"/>
          </ac:spMkLst>
        </pc:spChg>
        <pc:spChg chg="add del">
          <ac:chgData name="Emma Barton" userId="d01b6e57-551a-478e-ab9f-c95aa9bf995b" providerId="ADAL" clId="{44157430-E5E4-40D3-B51E-40A52D2AAEE8}" dt="2023-01-21T14:37:19.597" v="745"/>
          <ac:spMkLst>
            <pc:docMk/>
            <pc:sldMk cId="3270412758" sldId="290"/>
            <ac:spMk id="16" creationId="{D2091A72-D5BB-42AC-8FD3-F7747D90861E}"/>
          </ac:spMkLst>
        </pc:spChg>
        <pc:spChg chg="add">
          <ac:chgData name="Emma Barton" userId="d01b6e57-551a-478e-ab9f-c95aa9bf995b" providerId="ADAL" clId="{44157430-E5E4-40D3-B51E-40A52D2AAEE8}" dt="2023-01-21T14:43:43.996" v="879" actId="26606"/>
          <ac:spMkLst>
            <pc:docMk/>
            <pc:sldMk cId="3270412758" sldId="290"/>
            <ac:spMk id="17" creationId="{9A789037-2F02-4B13-8573-CB800A9689B8}"/>
          </ac:spMkLst>
        </pc:spChg>
        <pc:spChg chg="add del">
          <ac:chgData name="Emma Barton" userId="d01b6e57-551a-478e-ab9f-c95aa9bf995b" providerId="ADAL" clId="{44157430-E5E4-40D3-B51E-40A52D2AAEE8}" dt="2023-01-21T14:37:19.597" v="745"/>
          <ac:spMkLst>
            <pc:docMk/>
            <pc:sldMk cId="3270412758" sldId="290"/>
            <ac:spMk id="18" creationId="{6ED12BFC-A737-46AF-8411-481112D54B0C}"/>
          </ac:spMkLst>
        </pc:spChg>
        <pc:spChg chg="add">
          <ac:chgData name="Emma Barton" userId="d01b6e57-551a-478e-ab9f-c95aa9bf995b" providerId="ADAL" clId="{44157430-E5E4-40D3-B51E-40A52D2AAEE8}" dt="2023-01-21T14:43:43.996" v="879" actId="26606"/>
          <ac:spMkLst>
            <pc:docMk/>
            <pc:sldMk cId="3270412758" sldId="290"/>
            <ac:spMk id="19" creationId="{567B4C5E-A726-4AC9-9254-E81F0698BD5F}"/>
          </ac:spMkLst>
        </pc:spChg>
        <pc:spChg chg="add del mod">
          <ac:chgData name="Emma Barton" userId="d01b6e57-551a-478e-ab9f-c95aa9bf995b" providerId="ADAL" clId="{44157430-E5E4-40D3-B51E-40A52D2AAEE8}" dt="2023-01-21T14:51:16.151" v="978" actId="478"/>
          <ac:spMkLst>
            <pc:docMk/>
            <pc:sldMk cId="3270412758" sldId="290"/>
            <ac:spMk id="22" creationId="{33266781-7B41-7A07-6192-ED50E98DF125}"/>
          </ac:spMkLst>
        </pc:spChg>
        <pc:grpChg chg="add">
          <ac:chgData name="Emma Barton" userId="d01b6e57-551a-478e-ab9f-c95aa9bf995b" providerId="ADAL" clId="{44157430-E5E4-40D3-B51E-40A52D2AAEE8}" dt="2023-01-21T14:43:43.996" v="879" actId="26606"/>
          <ac:grpSpMkLst>
            <pc:docMk/>
            <pc:sldMk cId="3270412758" sldId="290"/>
            <ac:grpSpMk id="7" creationId="{7575D7A7-3C36-4508-9BC6-70A93BD3C438}"/>
          </ac:grpSpMkLst>
        </pc:grpChg>
        <pc:cxnChg chg="add">
          <ac:chgData name="Emma Barton" userId="d01b6e57-551a-478e-ab9f-c95aa9bf995b" providerId="ADAL" clId="{44157430-E5E4-40D3-B51E-40A52D2AAEE8}" dt="2023-01-21T14:43:43.996" v="879" actId="26606"/>
          <ac:cxnSpMkLst>
            <pc:docMk/>
            <pc:sldMk cId="3270412758" sldId="290"/>
            <ac:cxnSpMk id="13" creationId="{AE446D0E-6531-40B7-A182-FB8602439777}"/>
          </ac:cxnSpMkLst>
        </pc:cxnChg>
        <pc:cxnChg chg="add">
          <ac:chgData name="Emma Barton" userId="d01b6e57-551a-478e-ab9f-c95aa9bf995b" providerId="ADAL" clId="{44157430-E5E4-40D3-B51E-40A52D2AAEE8}" dt="2023-01-21T14:43:43.996" v="879" actId="26606"/>
          <ac:cxnSpMkLst>
            <pc:docMk/>
            <pc:sldMk cId="3270412758" sldId="290"/>
            <ac:cxnSpMk id="21" creationId="{47F9D90F-7118-49FD-9E75-223103DD93BD}"/>
          </ac:cxnSpMkLst>
        </pc:cxnChg>
      </pc:sldChg>
      <pc:sldChg chg="modSp new del mod modAnim">
        <pc:chgData name="Emma Barton" userId="d01b6e57-551a-478e-ab9f-c95aa9bf995b" providerId="ADAL" clId="{44157430-E5E4-40D3-B51E-40A52D2AAEE8}" dt="2023-01-23T18:56:29.933" v="1351" actId="2696"/>
        <pc:sldMkLst>
          <pc:docMk/>
          <pc:sldMk cId="2047345233" sldId="291"/>
        </pc:sldMkLst>
        <pc:spChg chg="mod">
          <ac:chgData name="Emma Barton" userId="d01b6e57-551a-478e-ab9f-c95aa9bf995b" providerId="ADAL" clId="{44157430-E5E4-40D3-B51E-40A52D2AAEE8}" dt="2023-01-21T14:37:19.597" v="745"/>
          <ac:spMkLst>
            <pc:docMk/>
            <pc:sldMk cId="2047345233" sldId="291"/>
            <ac:spMk id="2" creationId="{4B39680E-FB58-3AFB-CB6B-657842509E24}"/>
          </ac:spMkLst>
        </pc:spChg>
        <pc:spChg chg="mod">
          <ac:chgData name="Emma Barton" userId="d01b6e57-551a-478e-ab9f-c95aa9bf995b" providerId="ADAL" clId="{44157430-E5E4-40D3-B51E-40A52D2AAEE8}" dt="2023-01-23T18:55:55.102" v="1344" actId="21"/>
          <ac:spMkLst>
            <pc:docMk/>
            <pc:sldMk cId="2047345233" sldId="291"/>
            <ac:spMk id="3" creationId="{ECE22382-5FAA-8ACE-6D16-38D9F7DF6318}"/>
          </ac:spMkLst>
        </pc:spChg>
      </pc:sldChg>
      <pc:sldChg chg="new del">
        <pc:chgData name="Emma Barton" userId="d01b6e57-551a-478e-ab9f-c95aa9bf995b" providerId="ADAL" clId="{44157430-E5E4-40D3-B51E-40A52D2AAEE8}" dt="2023-01-21T13:16:30.726" v="105" actId="2696"/>
        <pc:sldMkLst>
          <pc:docMk/>
          <pc:sldMk cId="871978057" sldId="292"/>
        </pc:sldMkLst>
      </pc:sldChg>
      <pc:sldChg chg="addSp delSp modSp add mod setBg modAnim">
        <pc:chgData name="Emma Barton" userId="d01b6e57-551a-478e-ab9f-c95aa9bf995b" providerId="ADAL" clId="{44157430-E5E4-40D3-B51E-40A52D2AAEE8}" dt="2023-01-21T15:08:07.842" v="1330"/>
        <pc:sldMkLst>
          <pc:docMk/>
          <pc:sldMk cId="3245829308" sldId="293"/>
        </pc:sldMkLst>
        <pc:spChg chg="mod">
          <ac:chgData name="Emma Barton" userId="d01b6e57-551a-478e-ab9f-c95aa9bf995b" providerId="ADAL" clId="{44157430-E5E4-40D3-B51E-40A52D2AAEE8}" dt="2023-01-21T15:07:55.433" v="1328" actId="26606"/>
          <ac:spMkLst>
            <pc:docMk/>
            <pc:sldMk cId="3245829308" sldId="293"/>
            <ac:spMk id="2" creationId="{0A80BE7D-4845-46FC-9241-3DD595EC89FF}"/>
          </ac:spMkLst>
        </pc:spChg>
        <pc:spChg chg="add del">
          <ac:chgData name="Emma Barton" userId="d01b6e57-551a-478e-ab9f-c95aa9bf995b" providerId="ADAL" clId="{44157430-E5E4-40D3-B51E-40A52D2AAEE8}" dt="2023-01-21T15:07:50.338" v="1326" actId="26606"/>
          <ac:spMkLst>
            <pc:docMk/>
            <pc:sldMk cId="3245829308" sldId="293"/>
            <ac:spMk id="14" creationId="{7E61F402-3445-458A-9A2B-D28FD288390C}"/>
          </ac:spMkLst>
        </pc:spChg>
        <pc:spChg chg="add del">
          <ac:chgData name="Emma Barton" userId="d01b6e57-551a-478e-ab9f-c95aa9bf995b" providerId="ADAL" clId="{44157430-E5E4-40D3-B51E-40A52D2AAEE8}" dt="2023-01-21T15:07:55.433" v="1328" actId="26606"/>
          <ac:spMkLst>
            <pc:docMk/>
            <pc:sldMk cId="3245829308" sldId="293"/>
            <ac:spMk id="24" creationId="{7E61F402-3445-458A-9A2B-D28FD288390C}"/>
          </ac:spMkLst>
        </pc:spChg>
        <pc:grpChg chg="add del">
          <ac:chgData name="Emma Barton" userId="d01b6e57-551a-478e-ab9f-c95aa9bf995b" providerId="ADAL" clId="{44157430-E5E4-40D3-B51E-40A52D2AAEE8}" dt="2023-01-21T15:07:50.338" v="1326" actId="26606"/>
          <ac:grpSpMkLst>
            <pc:docMk/>
            <pc:sldMk cId="3245829308" sldId="293"/>
            <ac:grpSpMk id="16" creationId="{A673C096-95AE-4644-B76C-1DF1B667DC44}"/>
          </ac:grpSpMkLst>
        </pc:grpChg>
        <pc:grpChg chg="add del">
          <ac:chgData name="Emma Barton" userId="d01b6e57-551a-478e-ab9f-c95aa9bf995b" providerId="ADAL" clId="{44157430-E5E4-40D3-B51E-40A52D2AAEE8}" dt="2023-01-21T15:07:55.433" v="1328" actId="26606"/>
          <ac:grpSpMkLst>
            <pc:docMk/>
            <pc:sldMk cId="3245829308" sldId="293"/>
            <ac:grpSpMk id="25" creationId="{A673C096-95AE-4644-B76C-1DF1B667DC44}"/>
          </ac:grpSpMkLst>
        </pc:grpChg>
        <pc:graphicFrameChg chg="mod ord modGraphic">
          <ac:chgData name="Emma Barton" userId="d01b6e57-551a-478e-ab9f-c95aa9bf995b" providerId="ADAL" clId="{44157430-E5E4-40D3-B51E-40A52D2AAEE8}" dt="2023-01-21T15:07:55.436" v="1329" actId="26606"/>
          <ac:graphicFrameMkLst>
            <pc:docMk/>
            <pc:sldMk cId="3245829308" sldId="293"/>
            <ac:graphicFrameMk id="9" creationId="{C0F64D7E-276D-7DFD-6C43-B7454A4355C4}"/>
          </ac:graphicFrameMkLst>
        </pc:graphicFrameChg>
        <pc:picChg chg="mod">
          <ac:chgData name="Emma Barton" userId="d01b6e57-551a-478e-ab9f-c95aa9bf995b" providerId="ADAL" clId="{44157430-E5E4-40D3-B51E-40A52D2AAEE8}" dt="2023-01-21T15:07:55.433" v="1328" actId="26606"/>
          <ac:picMkLst>
            <pc:docMk/>
            <pc:sldMk cId="3245829308" sldId="293"/>
            <ac:picMk id="7" creationId="{9A61DE45-B87F-48AC-BC00-0EB05F006867}"/>
          </ac:picMkLst>
        </pc:picChg>
        <pc:cxnChg chg="add del">
          <ac:chgData name="Emma Barton" userId="d01b6e57-551a-478e-ab9f-c95aa9bf995b" providerId="ADAL" clId="{44157430-E5E4-40D3-B51E-40A52D2AAEE8}" dt="2023-01-21T15:07:50.338" v="1326" actId="26606"/>
          <ac:cxnSpMkLst>
            <pc:docMk/>
            <pc:sldMk cId="3245829308" sldId="293"/>
            <ac:cxnSpMk id="22" creationId="{2BE880E9-2B86-4CDB-B5B7-308745CDD19D}"/>
          </ac:cxnSpMkLst>
        </pc:cxnChg>
        <pc:cxnChg chg="add del">
          <ac:chgData name="Emma Barton" userId="d01b6e57-551a-478e-ab9f-c95aa9bf995b" providerId="ADAL" clId="{44157430-E5E4-40D3-B51E-40A52D2AAEE8}" dt="2023-01-21T15:07:55.433" v="1328" actId="26606"/>
          <ac:cxnSpMkLst>
            <pc:docMk/>
            <pc:sldMk cId="3245829308" sldId="293"/>
            <ac:cxnSpMk id="26" creationId="{2BE880E9-2B86-4CDB-B5B7-308745CDD19D}"/>
          </ac:cxnSpMkLst>
        </pc:cxnChg>
      </pc:sldChg>
      <pc:sldChg chg="addSp delSp modSp new del mod">
        <pc:chgData name="Emma Barton" userId="d01b6e57-551a-478e-ab9f-c95aa9bf995b" providerId="ADAL" clId="{44157430-E5E4-40D3-B51E-40A52D2AAEE8}" dt="2023-01-23T19:07:31.719" v="1491" actId="2696"/>
        <pc:sldMkLst>
          <pc:docMk/>
          <pc:sldMk cId="883964108" sldId="294"/>
        </pc:sldMkLst>
        <pc:spChg chg="mod">
          <ac:chgData name="Emma Barton" userId="d01b6e57-551a-478e-ab9f-c95aa9bf995b" providerId="ADAL" clId="{44157430-E5E4-40D3-B51E-40A52D2AAEE8}" dt="2023-01-21T14:24:53.530" v="533" actId="1076"/>
          <ac:spMkLst>
            <pc:docMk/>
            <pc:sldMk cId="883964108" sldId="294"/>
            <ac:spMk id="2" creationId="{D2D94FD7-77F5-6FBF-2B8E-93D58833CB36}"/>
          </ac:spMkLst>
        </pc:spChg>
        <pc:spChg chg="del">
          <ac:chgData name="Emma Barton" userId="d01b6e57-551a-478e-ab9f-c95aa9bf995b" providerId="ADAL" clId="{44157430-E5E4-40D3-B51E-40A52D2AAEE8}" dt="2023-01-21T13:19:42.449" v="114" actId="478"/>
          <ac:spMkLst>
            <pc:docMk/>
            <pc:sldMk cId="883964108" sldId="294"/>
            <ac:spMk id="3" creationId="{5F90341C-2C07-0975-A88F-A94DA504A412}"/>
          </ac:spMkLst>
        </pc:spChg>
        <pc:spChg chg="del">
          <ac:chgData name="Emma Barton" userId="d01b6e57-551a-478e-ab9f-c95aa9bf995b" providerId="ADAL" clId="{44157430-E5E4-40D3-B51E-40A52D2AAEE8}" dt="2023-01-21T13:19:44.372" v="115" actId="478"/>
          <ac:spMkLst>
            <pc:docMk/>
            <pc:sldMk cId="883964108" sldId="294"/>
            <ac:spMk id="4" creationId="{92CD22F9-B0B4-B2E3-C792-0891C4B5684D}"/>
          </ac:spMkLst>
        </pc:spChg>
        <pc:spChg chg="add mod">
          <ac:chgData name="Emma Barton" userId="d01b6e57-551a-478e-ab9f-c95aa9bf995b" providerId="ADAL" clId="{44157430-E5E4-40D3-B51E-40A52D2AAEE8}" dt="2023-01-21T14:25:00.483" v="537" actId="14100"/>
          <ac:spMkLst>
            <pc:docMk/>
            <pc:sldMk cId="883964108" sldId="294"/>
            <ac:spMk id="6" creationId="{1B9F5A8E-41FA-7A7B-95A2-EBA684E7FC09}"/>
          </ac:spMkLst>
        </pc:spChg>
      </pc:sldChg>
      <pc:sldChg chg="new del">
        <pc:chgData name="Emma Barton" userId="d01b6e57-551a-478e-ab9f-c95aa9bf995b" providerId="ADAL" clId="{44157430-E5E4-40D3-B51E-40A52D2AAEE8}" dt="2023-01-21T13:17:12.981" v="110" actId="2696"/>
        <pc:sldMkLst>
          <pc:docMk/>
          <pc:sldMk cId="3202770866" sldId="294"/>
        </pc:sldMkLst>
      </pc:sldChg>
      <pc:sldChg chg="new del">
        <pc:chgData name="Emma Barton" userId="d01b6e57-551a-478e-ab9f-c95aa9bf995b" providerId="ADAL" clId="{44157430-E5E4-40D3-B51E-40A52D2AAEE8}" dt="2023-01-21T13:22:43.350" v="124" actId="2696"/>
        <pc:sldMkLst>
          <pc:docMk/>
          <pc:sldMk cId="4111288974" sldId="295"/>
        </pc:sldMkLst>
      </pc:sldChg>
      <pc:sldChg chg="addSp modSp add del mod">
        <pc:chgData name="Emma Barton" userId="d01b6e57-551a-478e-ab9f-c95aa9bf995b" providerId="ADAL" clId="{44157430-E5E4-40D3-B51E-40A52D2AAEE8}" dt="2023-01-23T19:09:07.366" v="1495" actId="2696"/>
        <pc:sldMkLst>
          <pc:docMk/>
          <pc:sldMk cId="4023576551" sldId="296"/>
        </pc:sldMkLst>
        <pc:spChg chg="mod">
          <ac:chgData name="Emma Barton" userId="d01b6e57-551a-478e-ab9f-c95aa9bf995b" providerId="ADAL" clId="{44157430-E5E4-40D3-B51E-40A52D2AAEE8}" dt="2023-01-21T14:37:19.597" v="745"/>
          <ac:spMkLst>
            <pc:docMk/>
            <pc:sldMk cId="4023576551" sldId="296"/>
            <ac:spMk id="2" creationId="{8EC4CC13-8565-4938-ABB0-E0F0D9DF9918}"/>
          </ac:spMkLst>
        </pc:spChg>
        <pc:spChg chg="add mod">
          <ac:chgData name="Emma Barton" userId="d01b6e57-551a-478e-ab9f-c95aa9bf995b" providerId="ADAL" clId="{44157430-E5E4-40D3-B51E-40A52D2AAEE8}" dt="2023-01-21T13:23:57.906" v="129" actId="1076"/>
          <ac:spMkLst>
            <pc:docMk/>
            <pc:sldMk cId="4023576551" sldId="296"/>
            <ac:spMk id="7" creationId="{7B83B2B4-5803-5E97-DEB7-DF21265D6171}"/>
          </ac:spMkLst>
        </pc:spChg>
        <pc:picChg chg="add mod">
          <ac:chgData name="Emma Barton" userId="d01b6e57-551a-478e-ab9f-c95aa9bf995b" providerId="ADAL" clId="{44157430-E5E4-40D3-B51E-40A52D2AAEE8}" dt="2023-01-21T13:24:17.633" v="132" actId="1076"/>
          <ac:picMkLst>
            <pc:docMk/>
            <pc:sldMk cId="4023576551" sldId="296"/>
            <ac:picMk id="8" creationId="{13230C19-A799-7BD8-DDE7-A1C05E999835}"/>
          </ac:picMkLst>
        </pc:picChg>
      </pc:sldChg>
      <pc:sldChg chg="addSp delSp modSp add mod ord">
        <pc:chgData name="Emma Barton" userId="d01b6e57-551a-478e-ab9f-c95aa9bf995b" providerId="ADAL" clId="{44157430-E5E4-40D3-B51E-40A52D2AAEE8}" dt="2023-01-23T19:08:47.577" v="1494" actId="207"/>
        <pc:sldMkLst>
          <pc:docMk/>
          <pc:sldMk cId="1886394471" sldId="297"/>
        </pc:sldMkLst>
        <pc:spChg chg="mod">
          <ac:chgData name="Emma Barton" userId="d01b6e57-551a-478e-ab9f-c95aa9bf995b" providerId="ADAL" clId="{44157430-E5E4-40D3-B51E-40A52D2AAEE8}" dt="2023-01-21T14:37:19.597" v="745"/>
          <ac:spMkLst>
            <pc:docMk/>
            <pc:sldMk cId="1886394471" sldId="297"/>
            <ac:spMk id="2" creationId="{8EC4CC13-8565-4938-ABB0-E0F0D9DF9918}"/>
          </ac:spMkLst>
        </pc:spChg>
        <pc:spChg chg="del mod">
          <ac:chgData name="Emma Barton" userId="d01b6e57-551a-478e-ab9f-c95aa9bf995b" providerId="ADAL" clId="{44157430-E5E4-40D3-B51E-40A52D2AAEE8}" dt="2023-01-21T14:23:38.739" v="518" actId="478"/>
          <ac:spMkLst>
            <pc:docMk/>
            <pc:sldMk cId="1886394471" sldId="297"/>
            <ac:spMk id="3" creationId="{14D34EA2-18C2-48C0-AB16-8275A0AC4FF8}"/>
          </ac:spMkLst>
        </pc:spChg>
        <pc:spChg chg="add del mod">
          <ac:chgData name="Emma Barton" userId="d01b6e57-551a-478e-ab9f-c95aa9bf995b" providerId="ADAL" clId="{44157430-E5E4-40D3-B51E-40A52D2AAEE8}" dt="2023-01-21T14:24:11.645" v="525" actId="478"/>
          <ac:spMkLst>
            <pc:docMk/>
            <pc:sldMk cId="1886394471" sldId="297"/>
            <ac:spMk id="6" creationId="{8C3A7E5E-5783-3BBA-5B64-2681594585E4}"/>
          </ac:spMkLst>
        </pc:spChg>
        <pc:spChg chg="add mod">
          <ac:chgData name="Emma Barton" userId="d01b6e57-551a-478e-ab9f-c95aa9bf995b" providerId="ADAL" clId="{44157430-E5E4-40D3-B51E-40A52D2AAEE8}" dt="2023-01-23T19:08:47.577" v="1494" actId="207"/>
          <ac:spMkLst>
            <pc:docMk/>
            <pc:sldMk cId="1886394471" sldId="297"/>
            <ac:spMk id="8" creationId="{CD4D7B0C-299F-2C80-E04D-F16AA9F8E387}"/>
          </ac:spMkLst>
        </pc:spChg>
      </pc:sldChg>
      <pc:sldChg chg="addSp delSp modSp new mod">
        <pc:chgData name="Emma Barton" userId="d01b6e57-551a-478e-ab9f-c95aa9bf995b" providerId="ADAL" clId="{44157430-E5E4-40D3-B51E-40A52D2AAEE8}" dt="2023-01-23T19:11:45.753" v="1514" actId="22"/>
        <pc:sldMkLst>
          <pc:docMk/>
          <pc:sldMk cId="3660682067" sldId="298"/>
        </pc:sldMkLst>
        <pc:spChg chg="add del">
          <ac:chgData name="Emma Barton" userId="d01b6e57-551a-478e-ab9f-c95aa9bf995b" providerId="ADAL" clId="{44157430-E5E4-40D3-B51E-40A52D2AAEE8}" dt="2023-01-23T19:11:45.753" v="1514" actId="22"/>
          <ac:spMkLst>
            <pc:docMk/>
            <pc:sldMk cId="3660682067" sldId="298"/>
            <ac:spMk id="4" creationId="{ECBE9AA1-6EAF-0BB2-F258-9C27E65680E3}"/>
          </ac:spMkLst>
        </pc:spChg>
        <pc:spChg chg="add mod">
          <ac:chgData name="Emma Barton" userId="d01b6e57-551a-478e-ab9f-c95aa9bf995b" providerId="ADAL" clId="{44157430-E5E4-40D3-B51E-40A52D2AAEE8}" dt="2023-01-23T19:10:14.706" v="1501" actId="207"/>
          <ac:spMkLst>
            <pc:docMk/>
            <pc:sldMk cId="3660682067" sldId="298"/>
            <ac:spMk id="5" creationId="{FE53FF2D-43C0-B8A8-238E-2500DC6B2A87}"/>
          </ac:spMkLst>
        </pc:spChg>
        <pc:picChg chg="add mod">
          <ac:chgData name="Emma Barton" userId="d01b6e57-551a-478e-ab9f-c95aa9bf995b" providerId="ADAL" clId="{44157430-E5E4-40D3-B51E-40A52D2AAEE8}" dt="2023-01-21T13:25:01.910" v="134"/>
          <ac:picMkLst>
            <pc:docMk/>
            <pc:sldMk cId="3660682067" sldId="298"/>
            <ac:picMk id="2" creationId="{E5C216B9-7788-8B4C-6113-0468C75382F5}"/>
          </ac:picMkLst>
        </pc:picChg>
        <pc:picChg chg="add del mod">
          <ac:chgData name="Emma Barton" userId="d01b6e57-551a-478e-ab9f-c95aa9bf995b" providerId="ADAL" clId="{44157430-E5E4-40D3-B51E-40A52D2AAEE8}" dt="2023-01-21T14:22:46.291" v="513" actId="478"/>
          <ac:picMkLst>
            <pc:docMk/>
            <pc:sldMk cId="3660682067" sldId="298"/>
            <ac:picMk id="3" creationId="{1A358E9C-ECDB-CDC7-4465-B9E4C01F0EB0}"/>
          </ac:picMkLst>
        </pc:picChg>
      </pc:sldChg>
      <pc:sldChg chg="addSp delSp modSp new mod setBg delDesignElem">
        <pc:chgData name="Emma Barton" userId="d01b6e57-551a-478e-ab9f-c95aa9bf995b" providerId="ADAL" clId="{44157430-E5E4-40D3-B51E-40A52D2AAEE8}" dt="2023-01-23T19:22:45.722" v="1584" actId="14100"/>
        <pc:sldMkLst>
          <pc:docMk/>
          <pc:sldMk cId="1032439421" sldId="299"/>
        </pc:sldMkLst>
        <pc:spChg chg="add del mod ord">
          <ac:chgData name="Emma Barton" userId="d01b6e57-551a-478e-ab9f-c95aa9bf995b" providerId="ADAL" clId="{44157430-E5E4-40D3-B51E-40A52D2AAEE8}" dt="2023-01-23T19:22:35.016" v="1579" actId="478"/>
          <ac:spMkLst>
            <pc:docMk/>
            <pc:sldMk cId="1032439421" sldId="299"/>
            <ac:spMk id="3" creationId="{479F4F2F-EFD4-7816-B508-8145E5BE24A7}"/>
          </ac:spMkLst>
        </pc:spChg>
        <pc:spChg chg="add del">
          <ac:chgData name="Emma Barton" userId="d01b6e57-551a-478e-ab9f-c95aa9bf995b" providerId="ADAL" clId="{44157430-E5E4-40D3-B51E-40A52D2AAEE8}" dt="2023-01-21T14:26:18.713" v="540" actId="26606"/>
          <ac:spMkLst>
            <pc:docMk/>
            <pc:sldMk cId="1032439421" sldId="299"/>
            <ac:spMk id="10" creationId="{5E39A796-BE83-48B1-B33F-35C4A32AAB57}"/>
          </ac:spMkLst>
        </pc:spChg>
        <pc:spChg chg="add del">
          <ac:chgData name="Emma Barton" userId="d01b6e57-551a-478e-ab9f-c95aa9bf995b" providerId="ADAL" clId="{44157430-E5E4-40D3-B51E-40A52D2AAEE8}" dt="2023-01-21T14:26:18.713" v="540" actId="26606"/>
          <ac:spMkLst>
            <pc:docMk/>
            <pc:sldMk cId="1032439421" sldId="299"/>
            <ac:spMk id="12" creationId="{72F84B47-E267-4194-8194-831DB7B5547F}"/>
          </ac:spMkLst>
        </pc:spChg>
        <pc:spChg chg="add del">
          <ac:chgData name="Emma Barton" userId="d01b6e57-551a-478e-ab9f-c95aa9bf995b" providerId="ADAL" clId="{44157430-E5E4-40D3-B51E-40A52D2AAEE8}" dt="2023-01-21T14:37:19.597" v="745"/>
          <ac:spMkLst>
            <pc:docMk/>
            <pc:sldMk cId="1032439421" sldId="299"/>
            <ac:spMk id="14" creationId="{DC85BF5E-2BD6-4E5B-8EA3-420B45BB03FA}"/>
          </ac:spMkLst>
        </pc:spChg>
        <pc:spChg chg="add del">
          <ac:chgData name="Emma Barton" userId="d01b6e57-551a-478e-ab9f-c95aa9bf995b" providerId="ADAL" clId="{44157430-E5E4-40D3-B51E-40A52D2AAEE8}" dt="2023-01-21T14:37:19.597" v="745"/>
          <ac:spMkLst>
            <pc:docMk/>
            <pc:sldMk cId="1032439421" sldId="299"/>
            <ac:spMk id="15" creationId="{35F0E358-1E49-4920-80D8-C3D138708838}"/>
          </ac:spMkLst>
        </pc:spChg>
        <pc:spChg chg="add del">
          <ac:chgData name="Emma Barton" userId="d01b6e57-551a-478e-ab9f-c95aa9bf995b" providerId="ADAL" clId="{44157430-E5E4-40D3-B51E-40A52D2AAEE8}" dt="2023-01-21T14:37:19.597" v="745"/>
          <ac:spMkLst>
            <pc:docMk/>
            <pc:sldMk cId="1032439421" sldId="299"/>
            <ac:spMk id="16" creationId="{740D8E28-91B5-42B0-9D6C-B777D8AD90C2}"/>
          </ac:spMkLst>
        </pc:spChg>
        <pc:spChg chg="add del">
          <ac:chgData name="Emma Barton" userId="d01b6e57-551a-478e-ab9f-c95aa9bf995b" providerId="ADAL" clId="{44157430-E5E4-40D3-B51E-40A52D2AAEE8}" dt="2023-01-21T14:37:19.597" v="745"/>
          <ac:spMkLst>
            <pc:docMk/>
            <pc:sldMk cId="1032439421" sldId="299"/>
            <ac:spMk id="17" creationId="{E2D2362D-7010-4036-B9CA-03DFC8EB3B01}"/>
          </ac:spMkLst>
        </pc:spChg>
        <pc:picChg chg="add mod">
          <ac:chgData name="Emma Barton" userId="d01b6e57-551a-478e-ab9f-c95aa9bf995b" providerId="ADAL" clId="{44157430-E5E4-40D3-B51E-40A52D2AAEE8}" dt="2023-01-23T19:22:45.722" v="1584" actId="14100"/>
          <ac:picMkLst>
            <pc:docMk/>
            <pc:sldMk cId="1032439421" sldId="299"/>
            <ac:picMk id="5" creationId="{12C7AD56-FE11-A321-0364-0E3CA64CF4B3}"/>
          </ac:picMkLst>
        </pc:picChg>
      </pc:sldChg>
      <pc:sldChg chg="modSp new del mod">
        <pc:chgData name="Emma Barton" userId="d01b6e57-551a-478e-ab9f-c95aa9bf995b" providerId="ADAL" clId="{44157430-E5E4-40D3-B51E-40A52D2AAEE8}" dt="2023-01-21T13:51:02.593" v="445" actId="2696"/>
        <pc:sldMkLst>
          <pc:docMk/>
          <pc:sldMk cId="2210765393" sldId="300"/>
        </pc:sldMkLst>
        <pc:spChg chg="mod">
          <ac:chgData name="Emma Barton" userId="d01b6e57-551a-478e-ab9f-c95aa9bf995b" providerId="ADAL" clId="{44157430-E5E4-40D3-B51E-40A52D2AAEE8}" dt="2023-01-21T13:45:22" v="436"/>
          <ac:spMkLst>
            <pc:docMk/>
            <pc:sldMk cId="2210765393" sldId="300"/>
            <ac:spMk id="3" creationId="{82AB0604-5503-BE7D-8176-167028641BF4}"/>
          </ac:spMkLst>
        </pc:spChg>
      </pc:sldChg>
      <pc:sldChg chg="addSp delSp modSp add mod setBg modAnim">
        <pc:chgData name="Emma Barton" userId="d01b6e57-551a-478e-ab9f-c95aa9bf995b" providerId="ADAL" clId="{44157430-E5E4-40D3-B51E-40A52D2AAEE8}" dt="2023-01-23T18:54:47.970" v="1339" actId="207"/>
        <pc:sldMkLst>
          <pc:docMk/>
          <pc:sldMk cId="3571640415" sldId="300"/>
        </pc:sldMkLst>
        <pc:spChg chg="del mod">
          <ac:chgData name="Emma Barton" userId="d01b6e57-551a-478e-ab9f-c95aa9bf995b" providerId="ADAL" clId="{44157430-E5E4-40D3-B51E-40A52D2AAEE8}" dt="2023-01-21T14:11:42.471" v="456" actId="478"/>
          <ac:spMkLst>
            <pc:docMk/>
            <pc:sldMk cId="3571640415" sldId="300"/>
            <ac:spMk id="2" creationId="{90FE65DB-A1F4-92F5-29C7-8EF57D543D70}"/>
          </ac:spMkLst>
        </pc:spChg>
        <pc:spChg chg="add del mod">
          <ac:chgData name="Emma Barton" userId="d01b6e57-551a-478e-ab9f-c95aa9bf995b" providerId="ADAL" clId="{44157430-E5E4-40D3-B51E-40A52D2AAEE8}" dt="2023-01-23T18:54:47.970" v="1339" actId="207"/>
          <ac:spMkLst>
            <pc:docMk/>
            <pc:sldMk cId="3571640415" sldId="300"/>
            <ac:spMk id="3" creationId="{82AB0604-5503-BE7D-8176-167028641BF4}"/>
          </ac:spMkLst>
        </pc:spChg>
        <pc:spChg chg="add del">
          <ac:chgData name="Emma Barton" userId="d01b6e57-551a-478e-ab9f-c95aa9bf995b" providerId="ADAL" clId="{44157430-E5E4-40D3-B51E-40A52D2AAEE8}" dt="2023-01-21T14:34:21.716" v="713" actId="26606"/>
          <ac:spMkLst>
            <pc:docMk/>
            <pc:sldMk cId="3571640415" sldId="300"/>
            <ac:spMk id="9" creationId="{82AB0604-5503-BE7D-8176-167028641BF4}"/>
          </ac:spMkLst>
        </pc:spChg>
        <pc:spChg chg="add del">
          <ac:chgData name="Emma Barton" userId="d01b6e57-551a-478e-ab9f-c95aa9bf995b" providerId="ADAL" clId="{44157430-E5E4-40D3-B51E-40A52D2AAEE8}" dt="2023-01-21T14:34:21.716" v="713" actId="26606"/>
          <ac:spMkLst>
            <pc:docMk/>
            <pc:sldMk cId="3571640415" sldId="300"/>
            <ac:spMk id="10" creationId="{8E139F69-90DB-4363-99C1-CDD094EED905}"/>
          </ac:spMkLst>
        </pc:spChg>
        <pc:grpChg chg="add del">
          <ac:chgData name="Emma Barton" userId="d01b6e57-551a-478e-ab9f-c95aa9bf995b" providerId="ADAL" clId="{44157430-E5E4-40D3-B51E-40A52D2AAEE8}" dt="2023-01-21T14:34:21.716" v="713" actId="26606"/>
          <ac:grpSpMkLst>
            <pc:docMk/>
            <pc:sldMk cId="3571640415" sldId="300"/>
            <ac:grpSpMk id="12" creationId="{EF5608BC-985E-44AE-8C56-1C7990286587}"/>
          </ac:grpSpMkLst>
        </pc:grpChg>
        <pc:graphicFrameChg chg="add del">
          <ac:chgData name="Emma Barton" userId="d01b6e57-551a-478e-ab9f-c95aa9bf995b" providerId="ADAL" clId="{44157430-E5E4-40D3-B51E-40A52D2AAEE8}" dt="2023-01-21T14:33:58.353" v="709" actId="26606"/>
          <ac:graphicFrameMkLst>
            <pc:docMk/>
            <pc:sldMk cId="3571640415" sldId="300"/>
            <ac:graphicFrameMk id="5" creationId="{360205F1-3279-0A45-486C-A4F8EB240EA2}"/>
          </ac:graphicFrameMkLst>
        </pc:graphicFrameChg>
        <pc:graphicFrameChg chg="add del">
          <ac:chgData name="Emma Barton" userId="d01b6e57-551a-478e-ab9f-c95aa9bf995b" providerId="ADAL" clId="{44157430-E5E4-40D3-B51E-40A52D2AAEE8}" dt="2023-01-21T14:34:15.036" v="711" actId="26606"/>
          <ac:graphicFrameMkLst>
            <pc:docMk/>
            <pc:sldMk cId="3571640415" sldId="300"/>
            <ac:graphicFrameMk id="7" creationId="{FDCA9396-E0D8-20A2-6348-6D8A740F09C6}"/>
          </ac:graphicFrameMkLst>
        </pc:graphicFrameChg>
        <pc:picChg chg="add del">
          <ac:chgData name="Emma Barton" userId="d01b6e57-551a-478e-ab9f-c95aa9bf995b" providerId="ADAL" clId="{44157430-E5E4-40D3-B51E-40A52D2AAEE8}" dt="2023-01-21T14:34:21.716" v="713" actId="26606"/>
          <ac:picMkLst>
            <pc:docMk/>
            <pc:sldMk cId="3571640415" sldId="300"/>
            <ac:picMk id="11" creationId="{945FEBDC-A6D7-9E18-3A08-D44D5B9F4E0E}"/>
          </ac:picMkLst>
        </pc:picChg>
      </pc:sldChg>
      <pc:sldChg chg="addSp delSp modSp new mod ord setBg modAnim">
        <pc:chgData name="Emma Barton" userId="d01b6e57-551a-478e-ab9f-c95aa9bf995b" providerId="ADAL" clId="{44157430-E5E4-40D3-B51E-40A52D2AAEE8}" dt="2023-01-23T18:56:23.153" v="1350" actId="404"/>
        <pc:sldMkLst>
          <pc:docMk/>
          <pc:sldMk cId="998349803" sldId="301"/>
        </pc:sldMkLst>
        <pc:spChg chg="del mod">
          <ac:chgData name="Emma Barton" userId="d01b6e57-551a-478e-ab9f-c95aa9bf995b" providerId="ADAL" clId="{44157430-E5E4-40D3-B51E-40A52D2AAEE8}" dt="2023-01-21T14:41:33.446" v="862" actId="478"/>
          <ac:spMkLst>
            <pc:docMk/>
            <pc:sldMk cId="998349803" sldId="301"/>
            <ac:spMk id="2" creationId="{10DC0934-BBDB-E89E-8267-E3D6EEDBDE33}"/>
          </ac:spMkLst>
        </pc:spChg>
        <pc:spChg chg="mod">
          <ac:chgData name="Emma Barton" userId="d01b6e57-551a-478e-ab9f-c95aa9bf995b" providerId="ADAL" clId="{44157430-E5E4-40D3-B51E-40A52D2AAEE8}" dt="2023-01-23T18:56:23.153" v="1350" actId="404"/>
          <ac:spMkLst>
            <pc:docMk/>
            <pc:sldMk cId="998349803" sldId="301"/>
            <ac:spMk id="3" creationId="{A32D8A69-EA0E-245E-0AF2-4AA731F9C1C4}"/>
          </ac:spMkLst>
        </pc:spChg>
        <pc:spChg chg="add del">
          <ac:chgData name="Emma Barton" userId="d01b6e57-551a-478e-ab9f-c95aa9bf995b" providerId="ADAL" clId="{44157430-E5E4-40D3-B51E-40A52D2AAEE8}" dt="2023-01-21T13:50:12.515" v="439" actId="22"/>
          <ac:spMkLst>
            <pc:docMk/>
            <pc:sldMk cId="998349803" sldId="301"/>
            <ac:spMk id="5" creationId="{4F6EF20E-B36E-5E7D-C8D1-B0B3564CCBC7}"/>
          </ac:spMkLst>
        </pc:spChg>
        <pc:spChg chg="add mod">
          <ac:chgData name="Emma Barton" userId="d01b6e57-551a-478e-ab9f-c95aa9bf995b" providerId="ADAL" clId="{44157430-E5E4-40D3-B51E-40A52D2AAEE8}" dt="2023-01-21T14:47:56.060" v="921" actId="20577"/>
          <ac:spMkLst>
            <pc:docMk/>
            <pc:sldMk cId="998349803" sldId="301"/>
            <ac:spMk id="7" creationId="{E5538937-78BA-0E34-5998-9ACF6099EB20}"/>
          </ac:spMkLst>
        </pc:spChg>
        <pc:spChg chg="add">
          <ac:chgData name="Emma Barton" userId="d01b6e57-551a-478e-ab9f-c95aa9bf995b" providerId="ADAL" clId="{44157430-E5E4-40D3-B51E-40A52D2AAEE8}" dt="2023-01-21T14:42:07.751" v="865" actId="26606"/>
          <ac:spMkLst>
            <pc:docMk/>
            <pc:sldMk cId="998349803" sldId="301"/>
            <ac:spMk id="8" creationId="{DC878D9A-77BE-4701-AE3D-EEFC53CD50BC}"/>
          </ac:spMkLst>
        </pc:spChg>
        <pc:spChg chg="add">
          <ac:chgData name="Emma Barton" userId="d01b6e57-551a-478e-ab9f-c95aa9bf995b" providerId="ADAL" clId="{44157430-E5E4-40D3-B51E-40A52D2AAEE8}" dt="2023-01-21T14:42:07.751" v="865" actId="26606"/>
          <ac:spMkLst>
            <pc:docMk/>
            <pc:sldMk cId="998349803" sldId="301"/>
            <ac:spMk id="10" creationId="{F643BE08-0ED1-4B73-AC6D-B7E26A59CDAA}"/>
          </ac:spMkLst>
        </pc:spChg>
        <pc:spChg chg="add mod">
          <ac:chgData name="Emma Barton" userId="d01b6e57-551a-478e-ab9f-c95aa9bf995b" providerId="ADAL" clId="{44157430-E5E4-40D3-B51E-40A52D2AAEE8}" dt="2023-01-21T14:47:59.637" v="922" actId="1076"/>
          <ac:spMkLst>
            <pc:docMk/>
            <pc:sldMk cId="998349803" sldId="301"/>
            <ac:spMk id="11" creationId="{DF056414-C70B-CB86-5AE2-C267BBB8A917}"/>
          </ac:spMkLst>
        </pc:spChg>
        <pc:spChg chg="add">
          <ac:chgData name="Emma Barton" userId="d01b6e57-551a-478e-ab9f-c95aa9bf995b" providerId="ADAL" clId="{44157430-E5E4-40D3-B51E-40A52D2AAEE8}" dt="2023-01-21T14:42:07.751" v="865" actId="26606"/>
          <ac:spMkLst>
            <pc:docMk/>
            <pc:sldMk cId="998349803" sldId="301"/>
            <ac:spMk id="12" creationId="{956B2094-7FC0-45FC-BFED-3CB88CEE63F5}"/>
          </ac:spMkLst>
        </pc:spChg>
        <pc:spChg chg="add">
          <ac:chgData name="Emma Barton" userId="d01b6e57-551a-478e-ab9f-c95aa9bf995b" providerId="ADAL" clId="{44157430-E5E4-40D3-B51E-40A52D2AAEE8}" dt="2023-01-21T14:42:07.751" v="865" actId="26606"/>
          <ac:spMkLst>
            <pc:docMk/>
            <pc:sldMk cId="998349803" sldId="301"/>
            <ac:spMk id="14" creationId="{07A4B640-BB7F-4272-A710-068DBA9F9A6E}"/>
          </ac:spMkLst>
        </pc:spChg>
      </pc:sldChg>
      <pc:sldChg chg="addSp delSp modSp new del mod setBg">
        <pc:chgData name="Emma Barton" userId="d01b6e57-551a-478e-ab9f-c95aa9bf995b" providerId="ADAL" clId="{44157430-E5E4-40D3-B51E-40A52D2AAEE8}" dt="2023-01-21T14:59:11.146" v="1051" actId="2696"/>
        <pc:sldMkLst>
          <pc:docMk/>
          <pc:sldMk cId="1795886379" sldId="302"/>
        </pc:sldMkLst>
        <pc:spChg chg="del mod">
          <ac:chgData name="Emma Barton" userId="d01b6e57-551a-478e-ab9f-c95aa9bf995b" providerId="ADAL" clId="{44157430-E5E4-40D3-B51E-40A52D2AAEE8}" dt="2023-01-21T14:49:11.005" v="929" actId="478"/>
          <ac:spMkLst>
            <pc:docMk/>
            <pc:sldMk cId="1795886379" sldId="302"/>
            <ac:spMk id="2" creationId="{4246076E-8CFE-717C-D50E-81521EBFAA15}"/>
          </ac:spMkLst>
        </pc:spChg>
        <pc:spChg chg="add del mod">
          <ac:chgData name="Emma Barton" userId="d01b6e57-551a-478e-ab9f-c95aa9bf995b" providerId="ADAL" clId="{44157430-E5E4-40D3-B51E-40A52D2AAEE8}" dt="2023-01-21T14:52:16.534" v="984" actId="26606"/>
          <ac:spMkLst>
            <pc:docMk/>
            <pc:sldMk cId="1795886379" sldId="302"/>
            <ac:spMk id="3" creationId="{62309DCD-7B54-CCF2-DAF1-BE8EBD95734C}"/>
          </ac:spMkLst>
        </pc:spChg>
        <pc:spChg chg="add del">
          <ac:chgData name="Emma Barton" userId="d01b6e57-551a-478e-ab9f-c95aa9bf995b" providerId="ADAL" clId="{44157430-E5E4-40D3-B51E-40A52D2AAEE8}" dt="2023-01-21T14:55:42.636" v="1005" actId="26606"/>
          <ac:spMkLst>
            <pc:docMk/>
            <pc:sldMk cId="1795886379" sldId="302"/>
            <ac:spMk id="14" creationId="{95224A92-B71D-4244-9CEE-E80F9BD118DF}"/>
          </ac:spMkLst>
        </pc:spChg>
        <pc:spChg chg="add del">
          <ac:chgData name="Emma Barton" userId="d01b6e57-551a-478e-ab9f-c95aa9bf995b" providerId="ADAL" clId="{44157430-E5E4-40D3-B51E-40A52D2AAEE8}" dt="2023-01-21T14:55:42.636" v="1005" actId="26606"/>
          <ac:spMkLst>
            <pc:docMk/>
            <pc:sldMk cId="1795886379" sldId="302"/>
            <ac:spMk id="16" creationId="{9069A319-3937-4297-B7D8-6745097B90D2}"/>
          </ac:spMkLst>
        </pc:spChg>
        <pc:spChg chg="add del">
          <ac:chgData name="Emma Barton" userId="d01b6e57-551a-478e-ab9f-c95aa9bf995b" providerId="ADAL" clId="{44157430-E5E4-40D3-B51E-40A52D2AAEE8}" dt="2023-01-21T14:55:42.636" v="1005" actId="26606"/>
          <ac:spMkLst>
            <pc:docMk/>
            <pc:sldMk cId="1795886379" sldId="302"/>
            <ac:spMk id="18" creationId="{F3FDFE78-2422-40CD-BC53-9E0C459C9D9F}"/>
          </ac:spMkLst>
        </pc:spChg>
        <pc:spChg chg="add del">
          <ac:chgData name="Emma Barton" userId="d01b6e57-551a-478e-ab9f-c95aa9bf995b" providerId="ADAL" clId="{44157430-E5E4-40D3-B51E-40A52D2AAEE8}" dt="2023-01-21T14:55:42.636" v="1005" actId="26606"/>
          <ac:spMkLst>
            <pc:docMk/>
            <pc:sldMk cId="1795886379" sldId="302"/>
            <ac:spMk id="20" creationId="{A97E302E-4D34-42E4-94A8-4FC0AF572FEB}"/>
          </ac:spMkLst>
        </pc:spChg>
        <pc:spChg chg="add del">
          <ac:chgData name="Emma Barton" userId="d01b6e57-551a-478e-ab9f-c95aa9bf995b" providerId="ADAL" clId="{44157430-E5E4-40D3-B51E-40A52D2AAEE8}" dt="2023-01-21T14:55:44.204" v="1007" actId="26606"/>
          <ac:spMkLst>
            <pc:docMk/>
            <pc:sldMk cId="1795886379" sldId="302"/>
            <ac:spMk id="22" creationId="{7BF66F7A-AF44-4E11-B2EC-A924D6A9E705}"/>
          </ac:spMkLst>
        </pc:spChg>
        <pc:spChg chg="add del">
          <ac:chgData name="Emma Barton" userId="d01b6e57-551a-478e-ab9f-c95aa9bf995b" providerId="ADAL" clId="{44157430-E5E4-40D3-B51E-40A52D2AAEE8}" dt="2023-01-21T14:55:52.743" v="1009" actId="26606"/>
          <ac:spMkLst>
            <pc:docMk/>
            <pc:sldMk cId="1795886379" sldId="302"/>
            <ac:spMk id="27" creationId="{2EEF69A6-3443-481F-9636-8056FD3C01B8}"/>
          </ac:spMkLst>
        </pc:spChg>
        <pc:spChg chg="add del">
          <ac:chgData name="Emma Barton" userId="d01b6e57-551a-478e-ab9f-c95aa9bf995b" providerId="ADAL" clId="{44157430-E5E4-40D3-B51E-40A52D2AAEE8}" dt="2023-01-21T14:55:52.743" v="1009" actId="26606"/>
          <ac:spMkLst>
            <pc:docMk/>
            <pc:sldMk cId="1795886379" sldId="302"/>
            <ac:spMk id="28" creationId="{62DA9DDA-6708-4E6F-8A09-90C6007D47DC}"/>
          </ac:spMkLst>
        </pc:spChg>
        <pc:spChg chg="add del">
          <ac:chgData name="Emma Barton" userId="d01b6e57-551a-478e-ab9f-c95aa9bf995b" providerId="ADAL" clId="{44157430-E5E4-40D3-B51E-40A52D2AAEE8}" dt="2023-01-21T14:55:52.743" v="1009" actId="26606"/>
          <ac:spMkLst>
            <pc:docMk/>
            <pc:sldMk cId="1795886379" sldId="302"/>
            <ac:spMk id="29" creationId="{1E9E42D4-A338-40E9-8211-9443164F3099}"/>
          </ac:spMkLst>
        </pc:spChg>
        <pc:grpChg chg="add del">
          <ac:chgData name="Emma Barton" userId="d01b6e57-551a-478e-ab9f-c95aa9bf995b" providerId="ADAL" clId="{44157430-E5E4-40D3-B51E-40A52D2AAEE8}" dt="2023-01-21T14:55:44.204" v="1007" actId="26606"/>
          <ac:grpSpMkLst>
            <pc:docMk/>
            <pc:sldMk cId="1795886379" sldId="302"/>
            <ac:grpSpMk id="23" creationId="{48D66BB3-0CD6-48A8-B1A0-6A5BF8A5D6E1}"/>
          </ac:grpSpMkLst>
        </pc:grpChg>
        <pc:graphicFrameChg chg="add del">
          <ac:chgData name="Emma Barton" userId="d01b6e57-551a-478e-ab9f-c95aa9bf995b" providerId="ADAL" clId="{44157430-E5E4-40D3-B51E-40A52D2AAEE8}" dt="2023-01-21T14:52:11.332" v="981" actId="26606"/>
          <ac:graphicFrameMkLst>
            <pc:docMk/>
            <pc:sldMk cId="1795886379" sldId="302"/>
            <ac:graphicFrameMk id="5" creationId="{978BEDFB-09EA-3A17-35EE-8AF058FDC389}"/>
          </ac:graphicFrameMkLst>
        </pc:graphicFrameChg>
        <pc:graphicFrameChg chg="add del">
          <ac:chgData name="Emma Barton" userId="d01b6e57-551a-478e-ab9f-c95aa9bf995b" providerId="ADAL" clId="{44157430-E5E4-40D3-B51E-40A52D2AAEE8}" dt="2023-01-21T14:52:16.515" v="983" actId="26606"/>
          <ac:graphicFrameMkLst>
            <pc:docMk/>
            <pc:sldMk cId="1795886379" sldId="302"/>
            <ac:graphicFrameMk id="7" creationId="{B9BA03F1-254D-1159-453B-CCB2CCDC5AB5}"/>
          </ac:graphicFrameMkLst>
        </pc:graphicFrameChg>
        <pc:graphicFrameChg chg="add mod modGraphic">
          <ac:chgData name="Emma Barton" userId="d01b6e57-551a-478e-ab9f-c95aa9bf995b" providerId="ADAL" clId="{44157430-E5E4-40D3-B51E-40A52D2AAEE8}" dt="2023-01-21T14:58:35.888" v="1044"/>
          <ac:graphicFrameMkLst>
            <pc:docMk/>
            <pc:sldMk cId="1795886379" sldId="302"/>
            <ac:graphicFrameMk id="9" creationId="{978BEDFB-09EA-3A17-35EE-8AF058FDC389}"/>
          </ac:graphicFrameMkLst>
        </pc:graphicFrameChg>
      </pc:sldChg>
      <pc:sldChg chg="addSp delSp modSp new mod setBg">
        <pc:chgData name="Emma Barton" userId="d01b6e57-551a-478e-ab9f-c95aa9bf995b" providerId="ADAL" clId="{44157430-E5E4-40D3-B51E-40A52D2AAEE8}" dt="2023-01-23T18:59:52.096" v="1399" actId="207"/>
        <pc:sldMkLst>
          <pc:docMk/>
          <pc:sldMk cId="7015877" sldId="303"/>
        </pc:sldMkLst>
        <pc:spChg chg="add del mod">
          <ac:chgData name="Emma Barton" userId="d01b6e57-551a-478e-ab9f-c95aa9bf995b" providerId="ADAL" clId="{44157430-E5E4-40D3-B51E-40A52D2AAEE8}" dt="2023-01-21T14:56:56.099" v="1028" actId="14100"/>
          <ac:spMkLst>
            <pc:docMk/>
            <pc:sldMk cId="7015877" sldId="303"/>
            <ac:spMk id="2" creationId="{167AB26A-4670-D472-F3C3-0AF5564342E0}"/>
          </ac:spMkLst>
        </pc:spChg>
        <pc:spChg chg="del mod">
          <ac:chgData name="Emma Barton" userId="d01b6e57-551a-478e-ab9f-c95aa9bf995b" providerId="ADAL" clId="{44157430-E5E4-40D3-B51E-40A52D2AAEE8}" dt="2023-01-21T14:55:24.843" v="1003" actId="478"/>
          <ac:spMkLst>
            <pc:docMk/>
            <pc:sldMk cId="7015877" sldId="303"/>
            <ac:spMk id="3" creationId="{8C8C25ED-47F4-31A8-CD42-4275F2E9D673}"/>
          </ac:spMkLst>
        </pc:spChg>
        <pc:spChg chg="add mod">
          <ac:chgData name="Emma Barton" userId="d01b6e57-551a-478e-ab9f-c95aa9bf995b" providerId="ADAL" clId="{44157430-E5E4-40D3-B51E-40A52D2AAEE8}" dt="2023-01-23T18:59:52.096" v="1399" actId="207"/>
          <ac:spMkLst>
            <pc:docMk/>
            <pc:sldMk cId="7015877" sldId="303"/>
            <ac:spMk id="5" creationId="{84EABCA5-E826-0A37-DC6B-D6CA80A43BE9}"/>
          </ac:spMkLst>
        </pc:spChg>
        <pc:spChg chg="add del mod">
          <ac:chgData name="Emma Barton" userId="d01b6e57-551a-478e-ab9f-c95aa9bf995b" providerId="ADAL" clId="{44157430-E5E4-40D3-B51E-40A52D2AAEE8}" dt="2023-01-21T14:56:15.720" v="1013" actId="478"/>
          <ac:spMkLst>
            <pc:docMk/>
            <pc:sldMk cId="7015877" sldId="303"/>
            <ac:spMk id="7" creationId="{A420046F-C170-3031-52A3-608B48E34B36}"/>
          </ac:spMkLst>
        </pc:spChg>
        <pc:spChg chg="add">
          <ac:chgData name="Emma Barton" userId="d01b6e57-551a-478e-ab9f-c95aa9bf995b" providerId="ADAL" clId="{44157430-E5E4-40D3-B51E-40A52D2AAEE8}" dt="2023-01-21T14:53:53.816" v="985" actId="26606"/>
          <ac:spMkLst>
            <pc:docMk/>
            <pc:sldMk cId="7015877" sldId="303"/>
            <ac:spMk id="8" creationId="{52723366-C73B-4ED6-ADEF-29911C6BC55F}"/>
          </ac:spMkLst>
        </pc:spChg>
        <pc:spChg chg="add">
          <ac:chgData name="Emma Barton" userId="d01b6e57-551a-478e-ab9f-c95aa9bf995b" providerId="ADAL" clId="{44157430-E5E4-40D3-B51E-40A52D2AAEE8}" dt="2023-01-21T14:53:53.816" v="985" actId="26606"/>
          <ac:spMkLst>
            <pc:docMk/>
            <pc:sldMk cId="7015877" sldId="303"/>
            <ac:spMk id="10" creationId="{847A4152-8E41-4D1C-B88C-57C5C430A69E}"/>
          </ac:spMkLst>
        </pc:spChg>
        <pc:spChg chg="add">
          <ac:chgData name="Emma Barton" userId="d01b6e57-551a-478e-ab9f-c95aa9bf995b" providerId="ADAL" clId="{44157430-E5E4-40D3-B51E-40A52D2AAEE8}" dt="2023-01-21T14:53:53.816" v="985" actId="26606"/>
          <ac:spMkLst>
            <pc:docMk/>
            <pc:sldMk cId="7015877" sldId="303"/>
            <ac:spMk id="12" creationId="{999F76F5-72D4-4814-9169-8F535AEEB809}"/>
          </ac:spMkLst>
        </pc:spChg>
        <pc:spChg chg="add">
          <ac:chgData name="Emma Barton" userId="d01b6e57-551a-478e-ab9f-c95aa9bf995b" providerId="ADAL" clId="{44157430-E5E4-40D3-B51E-40A52D2AAEE8}" dt="2023-01-21T14:53:53.816" v="985" actId="26606"/>
          <ac:spMkLst>
            <pc:docMk/>
            <pc:sldMk cId="7015877" sldId="303"/>
            <ac:spMk id="14" creationId="{C6202988-4466-42C5-B33A-AFABF051B4FE}"/>
          </ac:spMkLst>
        </pc:spChg>
      </pc:sldChg>
      <pc:sldChg chg="new del">
        <pc:chgData name="Emma Barton" userId="d01b6e57-551a-478e-ab9f-c95aa9bf995b" providerId="ADAL" clId="{44157430-E5E4-40D3-B51E-40A52D2AAEE8}" dt="2023-01-21T13:51:15.918" v="448" actId="2696"/>
        <pc:sldMkLst>
          <pc:docMk/>
          <pc:sldMk cId="1875103000" sldId="303"/>
        </pc:sldMkLst>
      </pc:sldChg>
      <pc:sldChg chg="addSp delSp modSp new del mod">
        <pc:chgData name="Emma Barton" userId="d01b6e57-551a-478e-ab9f-c95aa9bf995b" providerId="ADAL" clId="{44157430-E5E4-40D3-B51E-40A52D2AAEE8}" dt="2023-01-21T14:27:53.077" v="558" actId="2696"/>
        <pc:sldMkLst>
          <pc:docMk/>
          <pc:sldMk cId="515719871" sldId="304"/>
        </pc:sldMkLst>
        <pc:spChg chg="add del mod">
          <ac:chgData name="Emma Barton" userId="d01b6e57-551a-478e-ab9f-c95aa9bf995b" providerId="ADAL" clId="{44157430-E5E4-40D3-B51E-40A52D2AAEE8}" dt="2023-01-21T14:27:40.264" v="554" actId="21"/>
          <ac:spMkLst>
            <pc:docMk/>
            <pc:sldMk cId="515719871" sldId="304"/>
            <ac:spMk id="5" creationId="{1753DDCD-7BF5-CE2D-DBCC-6A1448C14DC7}"/>
          </ac:spMkLst>
        </pc:spChg>
      </pc:sldChg>
      <pc:sldChg chg="addSp delSp modSp add mod">
        <pc:chgData name="Emma Barton" userId="d01b6e57-551a-478e-ab9f-c95aa9bf995b" providerId="ADAL" clId="{44157430-E5E4-40D3-B51E-40A52D2AAEE8}" dt="2023-01-23T19:23:36.258" v="1587" actId="207"/>
        <pc:sldMkLst>
          <pc:docMk/>
          <pc:sldMk cId="3413685376" sldId="305"/>
        </pc:sldMkLst>
        <pc:spChg chg="mod">
          <ac:chgData name="Emma Barton" userId="d01b6e57-551a-478e-ab9f-c95aa9bf995b" providerId="ADAL" clId="{44157430-E5E4-40D3-B51E-40A52D2AAEE8}" dt="2023-01-21T14:37:19.597" v="745"/>
          <ac:spMkLst>
            <pc:docMk/>
            <pc:sldMk cId="3413685376" sldId="305"/>
            <ac:spMk id="2" creationId="{EFC6CF42-7F2A-4803-87C8-EA24F02B2FD7}"/>
          </ac:spMkLst>
        </pc:spChg>
        <pc:spChg chg="del mod">
          <ac:chgData name="Emma Barton" userId="d01b6e57-551a-478e-ab9f-c95aa9bf995b" providerId="ADAL" clId="{44157430-E5E4-40D3-B51E-40A52D2AAEE8}" dt="2023-01-21T14:27:27.513" v="552" actId="478"/>
          <ac:spMkLst>
            <pc:docMk/>
            <pc:sldMk cId="3413685376" sldId="305"/>
            <ac:spMk id="3" creationId="{8A138C3E-BE0A-429C-A3F6-BC6C74236897}"/>
          </ac:spMkLst>
        </pc:spChg>
        <pc:spChg chg="del">
          <ac:chgData name="Emma Barton" userId="d01b6e57-551a-478e-ab9f-c95aa9bf995b" providerId="ADAL" clId="{44157430-E5E4-40D3-B51E-40A52D2AAEE8}" dt="2023-01-21T14:27:32.920" v="553" actId="478"/>
          <ac:spMkLst>
            <pc:docMk/>
            <pc:sldMk cId="3413685376" sldId="305"/>
            <ac:spMk id="6" creationId="{3A894564-3935-4C4D-86DD-5E86B43D96C9}"/>
          </ac:spMkLst>
        </pc:spChg>
        <pc:spChg chg="add del mod">
          <ac:chgData name="Emma Barton" userId="d01b6e57-551a-478e-ab9f-c95aa9bf995b" providerId="ADAL" clId="{44157430-E5E4-40D3-B51E-40A52D2AAEE8}" dt="2023-01-21T14:27:43.871" v="555"/>
          <ac:spMkLst>
            <pc:docMk/>
            <pc:sldMk cId="3413685376" sldId="305"/>
            <ac:spMk id="7" creationId="{0AF20DDA-E173-7C9F-50F9-6A8B8BDFBA57}"/>
          </ac:spMkLst>
        </pc:spChg>
        <pc:spChg chg="add mod">
          <ac:chgData name="Emma Barton" userId="d01b6e57-551a-478e-ab9f-c95aa9bf995b" providerId="ADAL" clId="{44157430-E5E4-40D3-B51E-40A52D2AAEE8}" dt="2023-01-23T19:23:36.258" v="1587" actId="207"/>
          <ac:spMkLst>
            <pc:docMk/>
            <pc:sldMk cId="3413685376" sldId="305"/>
            <ac:spMk id="8" creationId="{6237463D-C7CA-E389-EAF4-67A8D835A190}"/>
          </ac:spMkLst>
        </pc:spChg>
      </pc:sldChg>
      <pc:sldChg chg="modSp add mod">
        <pc:chgData name="Emma Barton" userId="d01b6e57-551a-478e-ab9f-c95aa9bf995b" providerId="ADAL" clId="{44157430-E5E4-40D3-B51E-40A52D2AAEE8}" dt="2023-01-23T19:26:03.453" v="1598" actId="2711"/>
        <pc:sldMkLst>
          <pc:docMk/>
          <pc:sldMk cId="3616781662" sldId="306"/>
        </pc:sldMkLst>
        <pc:spChg chg="mod">
          <ac:chgData name="Emma Barton" userId="d01b6e57-551a-478e-ab9f-c95aa9bf995b" providerId="ADAL" clId="{44157430-E5E4-40D3-B51E-40A52D2AAEE8}" dt="2023-01-21T14:37:19.597" v="745"/>
          <ac:spMkLst>
            <pc:docMk/>
            <pc:sldMk cId="3616781662" sldId="306"/>
            <ac:spMk id="2" creationId="{1EE19266-DB78-46A5-A68A-17D80B25AFB2}"/>
          </ac:spMkLst>
        </pc:spChg>
        <pc:spChg chg="mod">
          <ac:chgData name="Emma Barton" userId="d01b6e57-551a-478e-ab9f-c95aa9bf995b" providerId="ADAL" clId="{44157430-E5E4-40D3-B51E-40A52D2AAEE8}" dt="2023-01-23T19:26:03.453" v="1598" actId="2711"/>
          <ac:spMkLst>
            <pc:docMk/>
            <pc:sldMk cId="3616781662" sldId="306"/>
            <ac:spMk id="3" creationId="{B9E1314F-44D1-4F8C-8E92-F73372E23113}"/>
          </ac:spMkLst>
        </pc:spChg>
      </pc:sldChg>
      <pc:sldChg chg="modSp add del mod">
        <pc:chgData name="Emma Barton" userId="d01b6e57-551a-478e-ab9f-c95aa9bf995b" providerId="ADAL" clId="{44157430-E5E4-40D3-B51E-40A52D2AAEE8}" dt="2023-01-23T19:01:14.493" v="1408" actId="2696"/>
        <pc:sldMkLst>
          <pc:docMk/>
          <pc:sldMk cId="1763306534" sldId="307"/>
        </pc:sldMkLst>
        <pc:spChg chg="mod">
          <ac:chgData name="Emma Barton" userId="d01b6e57-551a-478e-ab9f-c95aa9bf995b" providerId="ADAL" clId="{44157430-E5E4-40D3-B51E-40A52D2AAEE8}" dt="2023-01-21T15:01:08.099" v="1208" actId="21"/>
          <ac:spMkLst>
            <pc:docMk/>
            <pc:sldMk cId="1763306534" sldId="307"/>
            <ac:spMk id="3" creationId="{8C8C25ED-47F4-31A8-CD42-4275F2E9D673}"/>
          </ac:spMkLst>
        </pc:spChg>
      </pc:sldChg>
      <pc:sldChg chg="modSp add mod">
        <pc:chgData name="Emma Barton" userId="d01b6e57-551a-478e-ab9f-c95aa9bf995b" providerId="ADAL" clId="{44157430-E5E4-40D3-B51E-40A52D2AAEE8}" dt="2023-01-23T19:00:47.362" v="1407" actId="207"/>
        <pc:sldMkLst>
          <pc:docMk/>
          <pc:sldMk cId="590282372" sldId="308"/>
        </pc:sldMkLst>
        <pc:spChg chg="mod">
          <ac:chgData name="Emma Barton" userId="d01b6e57-551a-478e-ab9f-c95aa9bf995b" providerId="ADAL" clId="{44157430-E5E4-40D3-B51E-40A52D2AAEE8}" dt="2023-01-23T19:00:47.362" v="1407" actId="207"/>
          <ac:spMkLst>
            <pc:docMk/>
            <pc:sldMk cId="590282372" sldId="308"/>
            <ac:spMk id="5" creationId="{84EABCA5-E826-0A37-DC6B-D6CA80A43BE9}"/>
          </ac:spMkLst>
        </pc:spChg>
      </pc:sldChg>
      <pc:sldChg chg="addSp delSp modSp new mod modAnim">
        <pc:chgData name="Emma Barton" userId="d01b6e57-551a-478e-ab9f-c95aa9bf995b" providerId="ADAL" clId="{44157430-E5E4-40D3-B51E-40A52D2AAEE8}" dt="2023-01-23T19:51:38.571" v="1989"/>
        <pc:sldMkLst>
          <pc:docMk/>
          <pc:sldMk cId="1571022134" sldId="309"/>
        </pc:sldMkLst>
        <pc:spChg chg="add mod">
          <ac:chgData name="Emma Barton" userId="d01b6e57-551a-478e-ab9f-c95aa9bf995b" providerId="ADAL" clId="{44157430-E5E4-40D3-B51E-40A52D2AAEE8}" dt="2023-01-23T19:51:00.619" v="1982" actId="1076"/>
          <ac:spMkLst>
            <pc:docMk/>
            <pc:sldMk cId="1571022134" sldId="309"/>
            <ac:spMk id="3" creationId="{6F58E43C-40B9-3579-DC65-716B5FA583C4}"/>
          </ac:spMkLst>
        </pc:spChg>
        <pc:spChg chg="add mod">
          <ac:chgData name="Emma Barton" userId="d01b6e57-551a-478e-ab9f-c95aa9bf995b" providerId="ADAL" clId="{44157430-E5E4-40D3-B51E-40A52D2AAEE8}" dt="2023-01-23T19:50:56.435" v="1981" actId="1076"/>
          <ac:spMkLst>
            <pc:docMk/>
            <pc:sldMk cId="1571022134" sldId="309"/>
            <ac:spMk id="5" creationId="{ADA4DB0B-AB68-BBED-5F75-221A96EA7C30}"/>
          </ac:spMkLst>
        </pc:spChg>
        <pc:spChg chg="add mod">
          <ac:chgData name="Emma Barton" userId="d01b6e57-551a-478e-ab9f-c95aa9bf995b" providerId="ADAL" clId="{44157430-E5E4-40D3-B51E-40A52D2AAEE8}" dt="2023-01-23T19:51:17.492" v="1985" actId="1076"/>
          <ac:spMkLst>
            <pc:docMk/>
            <pc:sldMk cId="1571022134" sldId="309"/>
            <ac:spMk id="7" creationId="{ECB1A576-64E4-EB8C-0A23-D4BE53A7499B}"/>
          </ac:spMkLst>
        </pc:spChg>
        <pc:spChg chg="add mod">
          <ac:chgData name="Emma Barton" userId="d01b6e57-551a-478e-ab9f-c95aa9bf995b" providerId="ADAL" clId="{44157430-E5E4-40D3-B51E-40A52D2AAEE8}" dt="2023-01-23T19:50:53.547" v="1980" actId="1076"/>
          <ac:spMkLst>
            <pc:docMk/>
            <pc:sldMk cId="1571022134" sldId="309"/>
            <ac:spMk id="9" creationId="{C188C07E-5FCE-85C0-47B2-DD066C2AABA7}"/>
          </ac:spMkLst>
        </pc:spChg>
        <pc:spChg chg="add mod">
          <ac:chgData name="Emma Barton" userId="d01b6e57-551a-478e-ab9f-c95aa9bf995b" providerId="ADAL" clId="{44157430-E5E4-40D3-B51E-40A52D2AAEE8}" dt="2023-01-23T19:50:44.293" v="1979" actId="14100"/>
          <ac:spMkLst>
            <pc:docMk/>
            <pc:sldMk cId="1571022134" sldId="309"/>
            <ac:spMk id="11" creationId="{7A47F907-B9B5-B5C4-FFD8-63BB022A405C}"/>
          </ac:spMkLst>
        </pc:spChg>
        <pc:spChg chg="add mod">
          <ac:chgData name="Emma Barton" userId="d01b6e57-551a-478e-ab9f-c95aa9bf995b" providerId="ADAL" clId="{44157430-E5E4-40D3-B51E-40A52D2AAEE8}" dt="2023-01-23T19:51:26.071" v="1988" actId="20577"/>
          <ac:spMkLst>
            <pc:docMk/>
            <pc:sldMk cId="1571022134" sldId="309"/>
            <ac:spMk id="13" creationId="{05E73056-3628-F1BF-F8A6-6F0E3E353675}"/>
          </ac:spMkLst>
        </pc:spChg>
        <pc:spChg chg="add del mod">
          <ac:chgData name="Emma Barton" userId="d01b6e57-551a-478e-ab9f-c95aa9bf995b" providerId="ADAL" clId="{44157430-E5E4-40D3-B51E-40A52D2AAEE8}" dt="2023-01-23T19:20:21.025" v="1549"/>
          <ac:spMkLst>
            <pc:docMk/>
            <pc:sldMk cId="1571022134" sldId="309"/>
            <ac:spMk id="15" creationId="{F5C8C432-7336-D562-1A25-27993A39BCB4}"/>
          </ac:spMkLst>
        </pc:spChg>
        <pc:spChg chg="add del mod">
          <ac:chgData name="Emma Barton" userId="d01b6e57-551a-478e-ab9f-c95aa9bf995b" providerId="ADAL" clId="{44157430-E5E4-40D3-B51E-40A52D2AAEE8}" dt="2023-01-23T19:20:16.864" v="1546" actId="478"/>
          <ac:spMkLst>
            <pc:docMk/>
            <pc:sldMk cId="1571022134" sldId="309"/>
            <ac:spMk id="17" creationId="{91D4EF8D-8578-40A8-5B09-992F04ABD38E}"/>
          </ac:spMkLst>
        </pc:spChg>
      </pc:sldChg>
      <pc:sldChg chg="addSp delSp modSp new mod ord setBg">
        <pc:chgData name="Emma Barton" userId="d01b6e57-551a-478e-ab9f-c95aa9bf995b" providerId="ADAL" clId="{44157430-E5E4-40D3-B51E-40A52D2AAEE8}" dt="2023-01-23T19:48:12.333" v="1956"/>
        <pc:sldMkLst>
          <pc:docMk/>
          <pc:sldMk cId="75198792" sldId="310"/>
        </pc:sldMkLst>
        <pc:spChg chg="del">
          <ac:chgData name="Emma Barton" userId="d01b6e57-551a-478e-ab9f-c95aa9bf995b" providerId="ADAL" clId="{44157430-E5E4-40D3-B51E-40A52D2AAEE8}" dt="2023-01-23T19:31:13.041" v="1732" actId="478"/>
          <ac:spMkLst>
            <pc:docMk/>
            <pc:sldMk cId="75198792" sldId="310"/>
            <ac:spMk id="2" creationId="{C6F7210F-F36E-E806-1E7B-F1BFB4D5559F}"/>
          </ac:spMkLst>
        </pc:spChg>
        <pc:spChg chg="del">
          <ac:chgData name="Emma Barton" userId="d01b6e57-551a-478e-ab9f-c95aa9bf995b" providerId="ADAL" clId="{44157430-E5E4-40D3-B51E-40A52D2AAEE8}" dt="2023-01-23T19:31:16.716" v="1733" actId="478"/>
          <ac:spMkLst>
            <pc:docMk/>
            <pc:sldMk cId="75198792" sldId="310"/>
            <ac:spMk id="3" creationId="{B840888E-CE42-5158-F620-823270B8B649}"/>
          </ac:spMkLst>
        </pc:spChg>
        <pc:spChg chg="add">
          <ac:chgData name="Emma Barton" userId="d01b6e57-551a-478e-ab9f-c95aa9bf995b" providerId="ADAL" clId="{44157430-E5E4-40D3-B51E-40A52D2AAEE8}" dt="2023-01-23T19:31:23.737" v="1736" actId="26606"/>
          <ac:spMkLst>
            <pc:docMk/>
            <pc:sldMk cId="75198792" sldId="310"/>
            <ac:spMk id="16" creationId="{23E3CED3-8830-45C9-8D6C-F4ECADD4F114}"/>
          </ac:spMkLst>
        </pc:spChg>
        <pc:spChg chg="add">
          <ac:chgData name="Emma Barton" userId="d01b6e57-551a-478e-ab9f-c95aa9bf995b" providerId="ADAL" clId="{44157430-E5E4-40D3-B51E-40A52D2AAEE8}" dt="2023-01-23T19:31:23.737" v="1736" actId="26606"/>
          <ac:spMkLst>
            <pc:docMk/>
            <pc:sldMk cId="75198792" sldId="310"/>
            <ac:spMk id="18" creationId="{66F2D62A-C66C-42DF-8C05-99B0B1A8BED0}"/>
          </ac:spMkLst>
        </pc:spChg>
        <pc:grpChg chg="add">
          <ac:chgData name="Emma Barton" userId="d01b6e57-551a-478e-ab9f-c95aa9bf995b" providerId="ADAL" clId="{44157430-E5E4-40D3-B51E-40A52D2AAEE8}" dt="2023-01-23T19:31:23.737" v="1736" actId="26606"/>
          <ac:grpSpMkLst>
            <pc:docMk/>
            <pc:sldMk cId="75198792" sldId="310"/>
            <ac:grpSpMk id="10" creationId="{B77576E5-E7DB-46C7-B0D9-A0AB18787301}"/>
          </ac:grpSpMkLst>
        </pc:grpChg>
        <pc:picChg chg="add mod">
          <ac:chgData name="Emma Barton" userId="d01b6e57-551a-478e-ab9f-c95aa9bf995b" providerId="ADAL" clId="{44157430-E5E4-40D3-B51E-40A52D2AAEE8}" dt="2023-01-23T19:31:33.891" v="1739" actId="1076"/>
          <ac:picMkLst>
            <pc:docMk/>
            <pc:sldMk cId="75198792" sldId="310"/>
            <ac:picMk id="5" creationId="{7F9A7A86-A2AF-3F15-62CC-A0B063C5B802}"/>
          </ac:picMkLst>
        </pc:picChg>
      </pc:sldChg>
      <pc:sldMasterChg chg="setBg">
        <pc:chgData name="Emma Barton" userId="d01b6e57-551a-478e-ab9f-c95aa9bf995b" providerId="ADAL" clId="{44157430-E5E4-40D3-B51E-40A52D2AAEE8}" dt="2023-01-21T14:36:36.967" v="717"/>
        <pc:sldMasterMkLst>
          <pc:docMk/>
          <pc:sldMasterMk cId="2460954070" sldId="2147483660"/>
        </pc:sldMasterMkLst>
      </pc:sldMasterChg>
    </pc:docChg>
  </pc:docChgLst>
  <pc:docChgLst>
    <pc:chgData name="Emma Barton" userId="d01b6e57-551a-478e-ab9f-c95aa9bf995b" providerId="ADAL" clId="{CB9EA333-13E7-417F-B344-125713B0D2EE}"/>
    <pc:docChg chg="custSel addSld modSld">
      <pc:chgData name="Emma Barton" userId="d01b6e57-551a-478e-ab9f-c95aa9bf995b" providerId="ADAL" clId="{CB9EA333-13E7-417F-B344-125713B0D2EE}" dt="2023-01-24T13:45:52.570" v="233"/>
      <pc:docMkLst>
        <pc:docMk/>
      </pc:docMkLst>
      <pc:sldChg chg="modSp mod modAnim">
        <pc:chgData name="Emma Barton" userId="d01b6e57-551a-478e-ab9f-c95aa9bf995b" providerId="ADAL" clId="{CB9EA333-13E7-417F-B344-125713B0D2EE}" dt="2023-01-24T13:45:52.570" v="233"/>
        <pc:sldMkLst>
          <pc:docMk/>
          <pc:sldMk cId="515955113" sldId="266"/>
        </pc:sldMkLst>
        <pc:spChg chg="mod">
          <ac:chgData name="Emma Barton" userId="d01b6e57-551a-478e-ab9f-c95aa9bf995b" providerId="ADAL" clId="{CB9EA333-13E7-417F-B344-125713B0D2EE}" dt="2023-01-24T13:44:50.228" v="229" actId="1076"/>
          <ac:spMkLst>
            <pc:docMk/>
            <pc:sldMk cId="515955113" sldId="266"/>
            <ac:spMk id="2" creationId="{574416EB-C563-B306-3402-BA1B6399C6E8}"/>
          </ac:spMkLst>
        </pc:spChg>
        <pc:spChg chg="mod">
          <ac:chgData name="Emma Barton" userId="d01b6e57-551a-478e-ab9f-c95aa9bf995b" providerId="ADAL" clId="{CB9EA333-13E7-417F-B344-125713B0D2EE}" dt="2023-01-24T13:44:56.076" v="230" actId="1076"/>
          <ac:spMkLst>
            <pc:docMk/>
            <pc:sldMk cId="515955113" sldId="266"/>
            <ac:spMk id="3" creationId="{CFE8F864-4E09-1305-568E-44F82439A009}"/>
          </ac:spMkLst>
        </pc:spChg>
      </pc:sldChg>
      <pc:sldChg chg="modSp mod">
        <pc:chgData name="Emma Barton" userId="d01b6e57-551a-478e-ab9f-c95aa9bf995b" providerId="ADAL" clId="{CB9EA333-13E7-417F-B344-125713B0D2EE}" dt="2023-01-24T13:26:48.814" v="142" actId="20577"/>
        <pc:sldMkLst>
          <pc:docMk/>
          <pc:sldMk cId="1571022134" sldId="309"/>
        </pc:sldMkLst>
        <pc:spChg chg="mod">
          <ac:chgData name="Emma Barton" userId="d01b6e57-551a-478e-ab9f-c95aa9bf995b" providerId="ADAL" clId="{CB9EA333-13E7-417F-B344-125713B0D2EE}" dt="2023-01-24T13:26:21.234" v="107" actId="1076"/>
          <ac:spMkLst>
            <pc:docMk/>
            <pc:sldMk cId="1571022134" sldId="309"/>
            <ac:spMk id="5" creationId="{ADA4DB0B-AB68-BBED-5F75-221A96EA7C30}"/>
          </ac:spMkLst>
        </pc:spChg>
        <pc:spChg chg="mod">
          <ac:chgData name="Emma Barton" userId="d01b6e57-551a-478e-ab9f-c95aa9bf995b" providerId="ADAL" clId="{CB9EA333-13E7-417F-B344-125713B0D2EE}" dt="2023-01-24T13:25:32.063" v="73" actId="6549"/>
          <ac:spMkLst>
            <pc:docMk/>
            <pc:sldMk cId="1571022134" sldId="309"/>
            <ac:spMk id="7" creationId="{ECB1A576-64E4-EB8C-0A23-D4BE53A7499B}"/>
          </ac:spMkLst>
        </pc:spChg>
        <pc:spChg chg="mod">
          <ac:chgData name="Emma Barton" userId="d01b6e57-551a-478e-ab9f-c95aa9bf995b" providerId="ADAL" clId="{CB9EA333-13E7-417F-B344-125713B0D2EE}" dt="2023-01-24T13:26:48.814" v="142" actId="20577"/>
          <ac:spMkLst>
            <pc:docMk/>
            <pc:sldMk cId="1571022134" sldId="309"/>
            <ac:spMk id="9" creationId="{C188C07E-5FCE-85C0-47B2-DD066C2AABA7}"/>
          </ac:spMkLst>
        </pc:spChg>
        <pc:spChg chg="mod">
          <ac:chgData name="Emma Barton" userId="d01b6e57-551a-478e-ab9f-c95aa9bf995b" providerId="ADAL" clId="{CB9EA333-13E7-417F-B344-125713B0D2EE}" dt="2023-01-24T13:25:16.454" v="43" actId="20577"/>
          <ac:spMkLst>
            <pc:docMk/>
            <pc:sldMk cId="1571022134" sldId="309"/>
            <ac:spMk id="11" creationId="{7A47F907-B9B5-B5C4-FFD8-63BB022A405C}"/>
          </ac:spMkLst>
        </pc:spChg>
      </pc:sldChg>
      <pc:sldChg chg="modSp new mod">
        <pc:chgData name="Emma Barton" userId="d01b6e57-551a-478e-ab9f-c95aa9bf995b" providerId="ADAL" clId="{CB9EA333-13E7-417F-B344-125713B0D2EE}" dt="2023-01-24T13:44:29.697" v="222" actId="20577"/>
        <pc:sldMkLst>
          <pc:docMk/>
          <pc:sldMk cId="1537507562" sldId="311"/>
        </pc:sldMkLst>
        <pc:spChg chg="mod">
          <ac:chgData name="Emma Barton" userId="d01b6e57-551a-478e-ab9f-c95aa9bf995b" providerId="ADAL" clId="{CB9EA333-13E7-417F-B344-125713B0D2EE}" dt="2023-01-24T13:44:29.697" v="222" actId="20577"/>
          <ac:spMkLst>
            <pc:docMk/>
            <pc:sldMk cId="1537507562" sldId="311"/>
            <ac:spMk id="2" creationId="{3D541E0B-4A68-0896-D5AE-0ED493DBE29F}"/>
          </ac:spMkLst>
        </pc:spChg>
        <pc:spChg chg="mod">
          <ac:chgData name="Emma Barton" userId="d01b6e57-551a-478e-ab9f-c95aa9bf995b" providerId="ADAL" clId="{CB9EA333-13E7-417F-B344-125713B0D2EE}" dt="2023-01-24T13:28:49.946" v="175" actId="20577"/>
          <ac:spMkLst>
            <pc:docMk/>
            <pc:sldMk cId="1537507562" sldId="311"/>
            <ac:spMk id="3" creationId="{187C2FAC-A96D-D281-03F9-B29BD9516ACA}"/>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E39510-42A8-479B-ADB9-DDF25E7EBE0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B032237-3905-4203-8694-641A91E36982}">
      <dgm:prSet/>
      <dgm:spPr/>
      <dgm:t>
        <a:bodyPr/>
        <a:lstStyle/>
        <a:p>
          <a:r>
            <a:rPr lang="en-GB"/>
            <a:t>Research shows these 5 approaches add maximum value for learners with SEN. </a:t>
          </a:r>
          <a:endParaRPr lang="en-US"/>
        </a:p>
      </dgm:t>
    </dgm:pt>
    <dgm:pt modelId="{615B7EB9-B38C-400A-96ED-26B6EC5AE6F2}" type="parTrans" cxnId="{B8C57744-3AE1-44FC-8AC4-809B50362A0D}">
      <dgm:prSet/>
      <dgm:spPr/>
      <dgm:t>
        <a:bodyPr/>
        <a:lstStyle/>
        <a:p>
          <a:endParaRPr lang="en-US"/>
        </a:p>
      </dgm:t>
    </dgm:pt>
    <dgm:pt modelId="{23E2A3A8-9926-4FD2-8AEB-07B2A12331B8}" type="sibTrans" cxnId="{B8C57744-3AE1-44FC-8AC4-809B50362A0D}">
      <dgm:prSet/>
      <dgm:spPr/>
      <dgm:t>
        <a:bodyPr/>
        <a:lstStyle/>
        <a:p>
          <a:endParaRPr lang="en-US"/>
        </a:p>
      </dgm:t>
    </dgm:pt>
    <dgm:pt modelId="{34E6A115-A696-4E4C-96B6-DD42CE40A581}">
      <dgm:prSet/>
      <dgm:spPr/>
      <dgm:t>
        <a:bodyPr/>
        <a:lstStyle/>
        <a:p>
          <a:r>
            <a:rPr lang="en-GB"/>
            <a:t>You are probably doing many of them already.</a:t>
          </a:r>
          <a:endParaRPr lang="en-US"/>
        </a:p>
      </dgm:t>
    </dgm:pt>
    <dgm:pt modelId="{3C8C161F-BA0B-48C5-B678-C5D407C5F58D}" type="parTrans" cxnId="{1950AF79-7D19-4B8C-B977-6117DDE2A871}">
      <dgm:prSet/>
      <dgm:spPr/>
      <dgm:t>
        <a:bodyPr/>
        <a:lstStyle/>
        <a:p>
          <a:endParaRPr lang="en-US"/>
        </a:p>
      </dgm:t>
    </dgm:pt>
    <dgm:pt modelId="{D6ABFDCD-0752-4876-BFB1-AD63BA88184B}" type="sibTrans" cxnId="{1950AF79-7D19-4B8C-B977-6117DDE2A871}">
      <dgm:prSet/>
      <dgm:spPr/>
      <dgm:t>
        <a:bodyPr/>
        <a:lstStyle/>
        <a:p>
          <a:endParaRPr lang="en-US"/>
        </a:p>
      </dgm:t>
    </dgm:pt>
    <dgm:pt modelId="{844BA2B1-ABBF-4D7C-B0E1-BC717789B2A5}">
      <dgm:prSet/>
      <dgm:spPr/>
      <dgm:t>
        <a:bodyPr/>
        <a:lstStyle/>
        <a:p>
          <a:r>
            <a:rPr lang="en-GB"/>
            <a:t>They are relatively easy to adopt and add into your practice. </a:t>
          </a:r>
          <a:endParaRPr lang="en-US"/>
        </a:p>
      </dgm:t>
    </dgm:pt>
    <dgm:pt modelId="{CC9447A4-DEE6-4C23-9394-48D791341290}" type="parTrans" cxnId="{A5703F12-182D-4FBA-862C-A2BE15ADF2B0}">
      <dgm:prSet/>
      <dgm:spPr/>
      <dgm:t>
        <a:bodyPr/>
        <a:lstStyle/>
        <a:p>
          <a:endParaRPr lang="en-US"/>
        </a:p>
      </dgm:t>
    </dgm:pt>
    <dgm:pt modelId="{E0BEE4AE-A0E8-48D8-A8D6-278E122D2B9A}" type="sibTrans" cxnId="{A5703F12-182D-4FBA-862C-A2BE15ADF2B0}">
      <dgm:prSet/>
      <dgm:spPr/>
      <dgm:t>
        <a:bodyPr/>
        <a:lstStyle/>
        <a:p>
          <a:endParaRPr lang="en-US"/>
        </a:p>
      </dgm:t>
    </dgm:pt>
    <dgm:pt modelId="{B9DFC93F-8D1E-4177-BFC8-4FB0051B9C54}">
      <dgm:prSet/>
      <dgm:spPr/>
      <dgm:t>
        <a:bodyPr/>
        <a:lstStyle/>
        <a:p>
          <a:r>
            <a:rPr lang="en-GB"/>
            <a:t>They will benefit all learners, not just those with SEN. </a:t>
          </a:r>
          <a:endParaRPr lang="en-US"/>
        </a:p>
      </dgm:t>
    </dgm:pt>
    <dgm:pt modelId="{D6DC17AA-CC51-4207-A570-5CC7C27D364F}" type="parTrans" cxnId="{7C9B5656-633E-40D8-A515-328BF41DD59A}">
      <dgm:prSet/>
      <dgm:spPr/>
      <dgm:t>
        <a:bodyPr/>
        <a:lstStyle/>
        <a:p>
          <a:endParaRPr lang="en-US"/>
        </a:p>
      </dgm:t>
    </dgm:pt>
    <dgm:pt modelId="{B93B1F3E-F2E1-4A80-AE56-67341C2AD2BF}" type="sibTrans" cxnId="{7C9B5656-633E-40D8-A515-328BF41DD59A}">
      <dgm:prSet/>
      <dgm:spPr/>
      <dgm:t>
        <a:bodyPr/>
        <a:lstStyle/>
        <a:p>
          <a:endParaRPr lang="en-US"/>
        </a:p>
      </dgm:t>
    </dgm:pt>
    <dgm:pt modelId="{A854D1F4-7E14-47B6-B62E-25E690A40D25}" type="pres">
      <dgm:prSet presAssocID="{3EE39510-42A8-479B-ADB9-DDF25E7EBE02}" presName="linear" presStyleCnt="0">
        <dgm:presLayoutVars>
          <dgm:animLvl val="lvl"/>
          <dgm:resizeHandles val="exact"/>
        </dgm:presLayoutVars>
      </dgm:prSet>
      <dgm:spPr/>
    </dgm:pt>
    <dgm:pt modelId="{45C74268-9C69-4A6A-8BF5-655CE4857404}" type="pres">
      <dgm:prSet presAssocID="{EB032237-3905-4203-8694-641A91E36982}" presName="parentText" presStyleLbl="node1" presStyleIdx="0" presStyleCnt="4">
        <dgm:presLayoutVars>
          <dgm:chMax val="0"/>
          <dgm:bulletEnabled val="1"/>
        </dgm:presLayoutVars>
      </dgm:prSet>
      <dgm:spPr/>
    </dgm:pt>
    <dgm:pt modelId="{B7EF9759-FF50-4A30-9126-D6420680D577}" type="pres">
      <dgm:prSet presAssocID="{23E2A3A8-9926-4FD2-8AEB-07B2A12331B8}" presName="spacer" presStyleCnt="0"/>
      <dgm:spPr/>
    </dgm:pt>
    <dgm:pt modelId="{4E365077-46E1-40DA-97FA-8CDC67B481B0}" type="pres">
      <dgm:prSet presAssocID="{34E6A115-A696-4E4C-96B6-DD42CE40A581}" presName="parentText" presStyleLbl="node1" presStyleIdx="1" presStyleCnt="4">
        <dgm:presLayoutVars>
          <dgm:chMax val="0"/>
          <dgm:bulletEnabled val="1"/>
        </dgm:presLayoutVars>
      </dgm:prSet>
      <dgm:spPr/>
    </dgm:pt>
    <dgm:pt modelId="{89421330-703F-4A14-9B78-20B991541736}" type="pres">
      <dgm:prSet presAssocID="{D6ABFDCD-0752-4876-BFB1-AD63BA88184B}" presName="spacer" presStyleCnt="0"/>
      <dgm:spPr/>
    </dgm:pt>
    <dgm:pt modelId="{10B63292-FB25-4121-B316-2C6196B6C1DE}" type="pres">
      <dgm:prSet presAssocID="{844BA2B1-ABBF-4D7C-B0E1-BC717789B2A5}" presName="parentText" presStyleLbl="node1" presStyleIdx="2" presStyleCnt="4">
        <dgm:presLayoutVars>
          <dgm:chMax val="0"/>
          <dgm:bulletEnabled val="1"/>
        </dgm:presLayoutVars>
      </dgm:prSet>
      <dgm:spPr/>
    </dgm:pt>
    <dgm:pt modelId="{1ED41DFA-7E18-4D01-B5D9-0648B7931919}" type="pres">
      <dgm:prSet presAssocID="{E0BEE4AE-A0E8-48D8-A8D6-278E122D2B9A}" presName="spacer" presStyleCnt="0"/>
      <dgm:spPr/>
    </dgm:pt>
    <dgm:pt modelId="{B902A5D9-C585-4B27-A626-1C2DEB276B89}" type="pres">
      <dgm:prSet presAssocID="{B9DFC93F-8D1E-4177-BFC8-4FB0051B9C54}" presName="parentText" presStyleLbl="node1" presStyleIdx="3" presStyleCnt="4">
        <dgm:presLayoutVars>
          <dgm:chMax val="0"/>
          <dgm:bulletEnabled val="1"/>
        </dgm:presLayoutVars>
      </dgm:prSet>
      <dgm:spPr/>
    </dgm:pt>
  </dgm:ptLst>
  <dgm:cxnLst>
    <dgm:cxn modelId="{A5703F12-182D-4FBA-862C-A2BE15ADF2B0}" srcId="{3EE39510-42A8-479B-ADB9-DDF25E7EBE02}" destId="{844BA2B1-ABBF-4D7C-B0E1-BC717789B2A5}" srcOrd="2" destOrd="0" parTransId="{CC9447A4-DEE6-4C23-9394-48D791341290}" sibTransId="{E0BEE4AE-A0E8-48D8-A8D6-278E122D2B9A}"/>
    <dgm:cxn modelId="{DCCCF73F-CD1E-4177-A9B5-9ED8884CB4D6}" type="presOf" srcId="{EB032237-3905-4203-8694-641A91E36982}" destId="{45C74268-9C69-4A6A-8BF5-655CE4857404}" srcOrd="0" destOrd="0" presId="urn:microsoft.com/office/officeart/2005/8/layout/vList2"/>
    <dgm:cxn modelId="{78C72E44-8A49-4AA9-9918-36CAEA08DCDF}" type="presOf" srcId="{34E6A115-A696-4E4C-96B6-DD42CE40A581}" destId="{4E365077-46E1-40DA-97FA-8CDC67B481B0}" srcOrd="0" destOrd="0" presId="urn:microsoft.com/office/officeart/2005/8/layout/vList2"/>
    <dgm:cxn modelId="{B8C57744-3AE1-44FC-8AC4-809B50362A0D}" srcId="{3EE39510-42A8-479B-ADB9-DDF25E7EBE02}" destId="{EB032237-3905-4203-8694-641A91E36982}" srcOrd="0" destOrd="0" parTransId="{615B7EB9-B38C-400A-96ED-26B6EC5AE6F2}" sibTransId="{23E2A3A8-9926-4FD2-8AEB-07B2A12331B8}"/>
    <dgm:cxn modelId="{1FC3CC4C-5639-445C-B283-FF4CF0F9DA00}" type="presOf" srcId="{B9DFC93F-8D1E-4177-BFC8-4FB0051B9C54}" destId="{B902A5D9-C585-4B27-A626-1C2DEB276B89}" srcOrd="0" destOrd="0" presId="urn:microsoft.com/office/officeart/2005/8/layout/vList2"/>
    <dgm:cxn modelId="{7C9B5656-633E-40D8-A515-328BF41DD59A}" srcId="{3EE39510-42A8-479B-ADB9-DDF25E7EBE02}" destId="{B9DFC93F-8D1E-4177-BFC8-4FB0051B9C54}" srcOrd="3" destOrd="0" parTransId="{D6DC17AA-CC51-4207-A570-5CC7C27D364F}" sibTransId="{B93B1F3E-F2E1-4A80-AE56-67341C2AD2BF}"/>
    <dgm:cxn modelId="{1950AF79-7D19-4B8C-B977-6117DDE2A871}" srcId="{3EE39510-42A8-479B-ADB9-DDF25E7EBE02}" destId="{34E6A115-A696-4E4C-96B6-DD42CE40A581}" srcOrd="1" destOrd="0" parTransId="{3C8C161F-BA0B-48C5-B678-C5D407C5F58D}" sibTransId="{D6ABFDCD-0752-4876-BFB1-AD63BA88184B}"/>
    <dgm:cxn modelId="{37A6C68F-A397-402F-A3E3-385860E692A7}" type="presOf" srcId="{844BA2B1-ABBF-4D7C-B0E1-BC717789B2A5}" destId="{10B63292-FB25-4121-B316-2C6196B6C1DE}" srcOrd="0" destOrd="0" presId="urn:microsoft.com/office/officeart/2005/8/layout/vList2"/>
    <dgm:cxn modelId="{FC755DB0-AC97-453E-A78F-62FD8D9CA2E7}" type="presOf" srcId="{3EE39510-42A8-479B-ADB9-DDF25E7EBE02}" destId="{A854D1F4-7E14-47B6-B62E-25E690A40D25}" srcOrd="0" destOrd="0" presId="urn:microsoft.com/office/officeart/2005/8/layout/vList2"/>
    <dgm:cxn modelId="{2733E2F7-04FD-4213-85DD-DEC1354BDD15}" type="presParOf" srcId="{A854D1F4-7E14-47B6-B62E-25E690A40D25}" destId="{45C74268-9C69-4A6A-8BF5-655CE4857404}" srcOrd="0" destOrd="0" presId="urn:microsoft.com/office/officeart/2005/8/layout/vList2"/>
    <dgm:cxn modelId="{5100017D-391D-42C8-96B7-7EAC6C2CADA1}" type="presParOf" srcId="{A854D1F4-7E14-47B6-B62E-25E690A40D25}" destId="{B7EF9759-FF50-4A30-9126-D6420680D577}" srcOrd="1" destOrd="0" presId="urn:microsoft.com/office/officeart/2005/8/layout/vList2"/>
    <dgm:cxn modelId="{A2A365AD-38FA-42F0-8294-079AD65CD118}" type="presParOf" srcId="{A854D1F4-7E14-47B6-B62E-25E690A40D25}" destId="{4E365077-46E1-40DA-97FA-8CDC67B481B0}" srcOrd="2" destOrd="0" presId="urn:microsoft.com/office/officeart/2005/8/layout/vList2"/>
    <dgm:cxn modelId="{4B42947A-1DDD-4CA5-91C6-C0882B8171D9}" type="presParOf" srcId="{A854D1F4-7E14-47B6-B62E-25E690A40D25}" destId="{89421330-703F-4A14-9B78-20B991541736}" srcOrd="3" destOrd="0" presId="urn:microsoft.com/office/officeart/2005/8/layout/vList2"/>
    <dgm:cxn modelId="{5A83349F-9417-4569-9789-5AB8AACC5DAF}" type="presParOf" srcId="{A854D1F4-7E14-47B6-B62E-25E690A40D25}" destId="{10B63292-FB25-4121-B316-2C6196B6C1DE}" srcOrd="4" destOrd="0" presId="urn:microsoft.com/office/officeart/2005/8/layout/vList2"/>
    <dgm:cxn modelId="{C356915E-48F3-4EED-8BF2-31A7CA04ABB1}" type="presParOf" srcId="{A854D1F4-7E14-47B6-B62E-25E690A40D25}" destId="{1ED41DFA-7E18-4D01-B5D9-0648B7931919}" srcOrd="5" destOrd="0" presId="urn:microsoft.com/office/officeart/2005/8/layout/vList2"/>
    <dgm:cxn modelId="{FE9F47D1-7DD6-4A80-ABE9-15651359E541}" type="presParOf" srcId="{A854D1F4-7E14-47B6-B62E-25E690A40D25}" destId="{B902A5D9-C585-4B27-A626-1C2DEB276B8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74268-9C69-4A6A-8BF5-655CE4857404}">
      <dsp:nvSpPr>
        <dsp:cNvPr id="0" name=""/>
        <dsp:cNvSpPr/>
      </dsp:nvSpPr>
      <dsp:spPr>
        <a:xfrm>
          <a:off x="0" y="37268"/>
          <a:ext cx="8835684" cy="10108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Research shows these 5 approaches add maximum value for learners with SEN. </a:t>
          </a:r>
          <a:endParaRPr lang="en-US" sz="2700" kern="1200"/>
        </a:p>
      </dsp:txBody>
      <dsp:txXfrm>
        <a:off x="49347" y="86615"/>
        <a:ext cx="8736990" cy="912186"/>
      </dsp:txXfrm>
    </dsp:sp>
    <dsp:sp modelId="{4E365077-46E1-40DA-97FA-8CDC67B481B0}">
      <dsp:nvSpPr>
        <dsp:cNvPr id="0" name=""/>
        <dsp:cNvSpPr/>
      </dsp:nvSpPr>
      <dsp:spPr>
        <a:xfrm>
          <a:off x="0" y="1125909"/>
          <a:ext cx="8835684" cy="10108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You are probably doing many of them already.</a:t>
          </a:r>
          <a:endParaRPr lang="en-US" sz="2700" kern="1200"/>
        </a:p>
      </dsp:txBody>
      <dsp:txXfrm>
        <a:off x="49347" y="1175256"/>
        <a:ext cx="8736990" cy="912186"/>
      </dsp:txXfrm>
    </dsp:sp>
    <dsp:sp modelId="{10B63292-FB25-4121-B316-2C6196B6C1DE}">
      <dsp:nvSpPr>
        <dsp:cNvPr id="0" name=""/>
        <dsp:cNvSpPr/>
      </dsp:nvSpPr>
      <dsp:spPr>
        <a:xfrm>
          <a:off x="0" y="2214549"/>
          <a:ext cx="8835684" cy="10108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They are relatively easy to adopt and add into your practice. </a:t>
          </a:r>
          <a:endParaRPr lang="en-US" sz="2700" kern="1200"/>
        </a:p>
      </dsp:txBody>
      <dsp:txXfrm>
        <a:off x="49347" y="2263896"/>
        <a:ext cx="8736990" cy="912186"/>
      </dsp:txXfrm>
    </dsp:sp>
    <dsp:sp modelId="{B902A5D9-C585-4B27-A626-1C2DEB276B89}">
      <dsp:nvSpPr>
        <dsp:cNvPr id="0" name=""/>
        <dsp:cNvSpPr/>
      </dsp:nvSpPr>
      <dsp:spPr>
        <a:xfrm>
          <a:off x="0" y="3303189"/>
          <a:ext cx="8835684" cy="10108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They will benefit all learners, not just those with SEN. </a:t>
          </a:r>
          <a:endParaRPr lang="en-US" sz="2700" kern="1200"/>
        </a:p>
      </dsp:txBody>
      <dsp:txXfrm>
        <a:off x="49347" y="3352536"/>
        <a:ext cx="8736990" cy="91218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09BD91-1D77-4C59-AD7C-A21F2A0BCBD8}" type="datetimeFigureOut">
              <a:rPr lang="en-GB" smtClean="0"/>
              <a:t>24/03/2023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DB2909-CE52-48C1-A1AA-CA63B3028C18}" type="slidenum">
              <a:rPr lang="en-GB" smtClean="0"/>
              <a:t>‹#›</a:t>
            </a:fld>
            <a:endParaRPr lang="en-GB"/>
          </a:p>
        </p:txBody>
      </p:sp>
    </p:spTree>
    <p:extLst>
      <p:ext uri="{BB962C8B-B14F-4D97-AF65-F5344CB8AC3E}">
        <p14:creationId xmlns:p14="http://schemas.microsoft.com/office/powerpoint/2010/main" val="3049783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9f0e172632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 name="Google Shape;201;g9f0e172632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g9f0e172632_0_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g9f0e172632_0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9DB2909-CE52-48C1-A1AA-CA63B3028C18}" type="slidenum">
              <a:rPr lang="en-GB" smtClean="0"/>
              <a:t>16</a:t>
            </a:fld>
            <a:endParaRPr lang="en-GB"/>
          </a:p>
        </p:txBody>
      </p:sp>
    </p:spTree>
    <p:extLst>
      <p:ext uri="{BB962C8B-B14F-4D97-AF65-F5344CB8AC3E}">
        <p14:creationId xmlns:p14="http://schemas.microsoft.com/office/powerpoint/2010/main" val="19672548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330EA680-D336-4FF7-8B7A-9848BB0A1C32}"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9076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139271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1548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521173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3/24/2023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34891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3/24/2023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12767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3/24/2023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373355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2965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737455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920171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463197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554086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875592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28469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90099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90580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93211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46CE7D5-CF57-46EF-B807-FDD0502418D4}" type="datetimeFigureOut">
              <a:rPr lang="en-US" smtClean="0"/>
              <a:t>3/24/2023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39065673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twinkl-digest/trainees-news-digest/how-to-model-effectively-in-the-classroom" TargetMode="External"/><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twinkl-digest/trainees-news-digest/how-to-avoid-working-memory-overload-in-your-lessons" TargetMode="External"/><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hyperlink" Target="https://www.twinkl.co.uk/twinkl-digest/trainees-news-digest/an-introduction-to-metacognition" TargetMode="External"/><Relationship Id="rId4" Type="http://schemas.openxmlformats.org/officeDocument/2006/relationships/hyperlink" Target="https://www.twinkl.co.uk/twinkl-digest/trainees-news-digest/7-tips-for-enhancing-long-term-learnin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twinkl-digest/trainees-news-digest/scaffolding-strategies" TargetMode="External"/><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hyperlink" Target="https://www.twinkl.co.uk/search?q=writing+frames&amp;c=244&amp;ca=110&amp;ct=parent&amp;r=parent"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educationendowmentfoundation.org.uk/news/eef-blog-assess-adjust-adapt-what-does-adaptive-teaching-mean-to-you" TargetMode="External"/><Relationship Id="rId2" Type="http://schemas.openxmlformats.org/officeDocument/2006/relationships/hyperlink" Target="https://educationendowmentfoundation.org.uk/news/moving-from-differentiation-to-adaptive-teaching" TargetMode="External"/><Relationship Id="rId1" Type="http://schemas.openxmlformats.org/officeDocument/2006/relationships/slideLayout" Target="../slideLayouts/slideLayout2.xml"/><Relationship Id="rId6" Type="http://schemas.openxmlformats.org/officeDocument/2006/relationships/hyperlink" Target="https://bwafuk.sharepoint.com/:w:/s/StanilandAcademySharedDrive/EfEPQlmSVtVHs0tFKkuAD4IBDhiFoWY7Qh09Er29M_iuCQ?e=9fKVbB" TargetMode="External"/><Relationship Id="rId5" Type="http://schemas.openxmlformats.org/officeDocument/2006/relationships/hyperlink" Target="https://bwafuk.sharepoint.com/:b:/s/StanilandAcademySharedDrive/ESxLJTLrxSxGohtVyKxqwTIB3maNkFjgmxIsb0TX_N8mAA?e=i52M5T" TargetMode="External"/><Relationship Id="rId4" Type="http://schemas.openxmlformats.org/officeDocument/2006/relationships/hyperlink" Target="https://www.teachwithmrst.com/post/effective-adaptive-teach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A3C633-D962-A001-6ED5-9904A3139C1E}"/>
              </a:ext>
            </a:extLst>
          </p:cNvPr>
          <p:cNvSpPr>
            <a:spLocks noGrp="1"/>
          </p:cNvSpPr>
          <p:nvPr>
            <p:ph idx="1"/>
          </p:nvPr>
        </p:nvSpPr>
        <p:spPr/>
        <p:txBody>
          <a:bodyPr/>
          <a:lstStyle/>
          <a:p>
            <a:endParaRPr lang="en-GB"/>
          </a:p>
        </p:txBody>
      </p:sp>
      <p:sp>
        <p:nvSpPr>
          <p:cNvPr id="5" name="Thought Bubble: Cloud 4">
            <a:extLst>
              <a:ext uri="{FF2B5EF4-FFF2-40B4-BE49-F238E27FC236}">
                <a16:creationId xmlns:a16="http://schemas.microsoft.com/office/drawing/2014/main" id="{B6E1017A-772B-A8B8-C36B-DF76944C8ED7}"/>
              </a:ext>
            </a:extLst>
          </p:cNvPr>
          <p:cNvSpPr/>
          <p:nvPr/>
        </p:nvSpPr>
        <p:spPr>
          <a:xfrm>
            <a:off x="1219987" y="752311"/>
            <a:ext cx="9385168" cy="462096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latin typeface="Arial" panose="020B0604020202020204" pitchFamily="34" charset="0"/>
                <a:cs typeface="Arial" panose="020B0604020202020204" pitchFamily="34" charset="0"/>
              </a:rPr>
              <a:t>We want ALL our children to not just manage and cope, but to be successful and feel what success feels like.</a:t>
            </a:r>
          </a:p>
        </p:txBody>
      </p:sp>
    </p:spTree>
    <p:extLst>
      <p:ext uri="{BB962C8B-B14F-4D97-AF65-F5344CB8AC3E}">
        <p14:creationId xmlns:p14="http://schemas.microsoft.com/office/powerpoint/2010/main" val="1386406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416EB-C563-B306-3402-BA1B6399C6E8}"/>
              </a:ext>
            </a:extLst>
          </p:cNvPr>
          <p:cNvSpPr>
            <a:spLocks noGrp="1"/>
          </p:cNvSpPr>
          <p:nvPr>
            <p:ph type="title"/>
          </p:nvPr>
        </p:nvSpPr>
        <p:spPr>
          <a:xfrm>
            <a:off x="1429732" y="915484"/>
            <a:ext cx="9332536" cy="2513516"/>
          </a:xfrm>
        </p:spPr>
        <p:txBody>
          <a:bodyPr vert="horz" lIns="91440" tIns="45720" rIns="91440" bIns="45720" rtlCol="0" anchor="b">
            <a:normAutofit/>
          </a:bodyPr>
          <a:lstStyle/>
          <a:p>
            <a:pPr algn="ctr"/>
            <a:r>
              <a:rPr lang="en-US" sz="6000" dirty="0">
                <a:latin typeface="Arial" panose="020B0604020202020204" pitchFamily="34" charset="0"/>
                <a:cs typeface="Arial" panose="020B0604020202020204" pitchFamily="34" charset="0"/>
              </a:rPr>
              <a:t>Adapting lessons to make them accessible to all!</a:t>
            </a:r>
            <a:endParaRPr lang="en-US" sz="6000" kern="1200" dirty="0">
              <a:solidFill>
                <a:schemeClr val="tx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7F6C959-64F2-A894-6D6E-9EE047642FEB}"/>
              </a:ext>
            </a:extLst>
          </p:cNvPr>
          <p:cNvSpPr txBox="1"/>
          <p:nvPr/>
        </p:nvSpPr>
        <p:spPr>
          <a:xfrm>
            <a:off x="9990306" y="5695855"/>
            <a:ext cx="1472688" cy="369332"/>
          </a:xfrm>
          <a:prstGeom prst="rect">
            <a:avLst/>
          </a:prstGeom>
          <a:noFill/>
        </p:spPr>
        <p:txBody>
          <a:bodyPr wrap="square">
            <a:spAutoFit/>
          </a:bodyPr>
          <a:lstStyle/>
          <a:p>
            <a:pPr marL="0" indent="0">
              <a:buNone/>
            </a:pPr>
            <a:r>
              <a:rPr lang="en-US" sz="1800">
                <a:cs typeface="Calibri"/>
              </a:rPr>
              <a:t>January 2023</a:t>
            </a:r>
          </a:p>
        </p:txBody>
      </p:sp>
    </p:spTree>
    <p:extLst>
      <p:ext uri="{BB962C8B-B14F-4D97-AF65-F5344CB8AC3E}">
        <p14:creationId xmlns:p14="http://schemas.microsoft.com/office/powerpoint/2010/main" val="972386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2D8A69-EA0E-245E-0AF2-4AA731F9C1C4}"/>
              </a:ext>
            </a:extLst>
          </p:cNvPr>
          <p:cNvSpPr>
            <a:spLocks noGrp="1"/>
          </p:cNvSpPr>
          <p:nvPr>
            <p:ph idx="1"/>
          </p:nvPr>
        </p:nvSpPr>
        <p:spPr>
          <a:xfrm>
            <a:off x="4883085" y="469900"/>
            <a:ext cx="6928701" cy="5996888"/>
          </a:xfrm>
        </p:spPr>
        <p:txBody>
          <a:bodyPr anchor="ctr">
            <a:normAutofit/>
          </a:bodyPr>
          <a:lstStyle/>
          <a:p>
            <a:pPr algn="just">
              <a:lnSpc>
                <a:spcPct val="90000"/>
              </a:lnSpc>
              <a:spcAft>
                <a:spcPts val="800"/>
              </a:spcAft>
            </a:pPr>
            <a:r>
              <a:rPr lang="en-GB">
                <a:effectLst/>
                <a:latin typeface="Arial" panose="020B0604020202020204" pitchFamily="34" charset="0"/>
                <a:ea typeface="Calibri" panose="020F0502020204030204" pitchFamily="34" charset="0"/>
                <a:cs typeface="Times New Roman" panose="02020603050405020304" pitchFamily="18" charset="0"/>
              </a:rPr>
              <a:t>The possible danger behind this is that it may lead to a </a:t>
            </a:r>
            <a:r>
              <a:rPr lang="en-GB">
                <a:solidFill>
                  <a:srgbClr val="FF0000"/>
                </a:solidFill>
                <a:effectLst/>
                <a:latin typeface="Arial" panose="020B0604020202020204" pitchFamily="34" charset="0"/>
                <a:ea typeface="Calibri" panose="020F0502020204030204" pitchFamily="34" charset="0"/>
                <a:cs typeface="Times New Roman" panose="02020603050405020304" pitchFamily="18" charset="0"/>
              </a:rPr>
              <a:t>lowering of expectations</a:t>
            </a:r>
            <a:r>
              <a:rPr lang="en-GB">
                <a:effectLst/>
                <a:latin typeface="Arial" panose="020B0604020202020204" pitchFamily="34" charset="0"/>
                <a:ea typeface="Calibri" panose="020F0502020204030204" pitchFamily="34" charset="0"/>
                <a:cs typeface="Times New Roman" panose="02020603050405020304" pitchFamily="18" charset="0"/>
              </a:rPr>
              <a:t>, particularly when in-class groupings are permanent, e.g. </a:t>
            </a:r>
            <a:r>
              <a:rPr lang="en-GB">
                <a:solidFill>
                  <a:srgbClr val="FF0000"/>
                </a:solidFill>
                <a:effectLst/>
                <a:latin typeface="Arial" panose="020B0604020202020204" pitchFamily="34" charset="0"/>
                <a:ea typeface="Calibri" panose="020F0502020204030204" pitchFamily="34" charset="0"/>
                <a:cs typeface="Times New Roman" panose="02020603050405020304" pitchFamily="18" charset="0"/>
              </a:rPr>
              <a:t>‘the bottom group’ receives a different task </a:t>
            </a:r>
            <a:r>
              <a:rPr lang="en-GB">
                <a:effectLst/>
                <a:latin typeface="Arial" panose="020B0604020202020204" pitchFamily="34" charset="0"/>
                <a:ea typeface="Calibri" panose="020F0502020204030204" pitchFamily="34" charset="0"/>
                <a:cs typeface="Times New Roman" panose="02020603050405020304" pitchFamily="18" charset="0"/>
              </a:rPr>
              <a:t>to everyone else, regardless of the particular needs or aptitudes of the pupils in this area of learning. </a:t>
            </a:r>
          </a:p>
          <a:p>
            <a:pPr algn="just">
              <a:lnSpc>
                <a:spcPct val="90000"/>
              </a:lnSpc>
              <a:spcAft>
                <a:spcPts val="800"/>
              </a:spcAft>
            </a:pPr>
            <a:r>
              <a:rPr lang="en-GB" sz="2000">
                <a:latin typeface="Arial" panose="020B0604020202020204" pitchFamily="34" charset="0"/>
                <a:cs typeface="Arial" panose="020B0604020202020204" pitchFamily="34" charset="0"/>
              </a:rPr>
              <a:t>For example, while the class are labelling the features of medieval castles, a group of students are colouring in a castle. </a:t>
            </a:r>
          </a:p>
        </p:txBody>
      </p:sp>
      <p:sp>
        <p:nvSpPr>
          <p:cNvPr id="7" name="TextBox 6">
            <a:extLst>
              <a:ext uri="{FF2B5EF4-FFF2-40B4-BE49-F238E27FC236}">
                <a16:creationId xmlns:a16="http://schemas.microsoft.com/office/drawing/2014/main" id="{E5538937-78BA-0E34-5998-9ACF6099EB20}"/>
              </a:ext>
            </a:extLst>
          </p:cNvPr>
          <p:cNvSpPr txBox="1"/>
          <p:nvPr/>
        </p:nvSpPr>
        <p:spPr>
          <a:xfrm>
            <a:off x="832341" y="993207"/>
            <a:ext cx="6117996" cy="1081322"/>
          </a:xfrm>
          <a:prstGeom prst="rect">
            <a:avLst/>
          </a:prstGeom>
          <a:noFill/>
        </p:spPr>
        <p:txBody>
          <a:bodyPr wrap="square">
            <a:spAutoFit/>
          </a:bodyPr>
          <a:lstStyle/>
          <a:p>
            <a:pPr>
              <a:lnSpc>
                <a:spcPct val="90000"/>
              </a:lnSpc>
              <a:spcAft>
                <a:spcPts val="800"/>
              </a:spcAft>
            </a:pPr>
            <a:r>
              <a:rPr lang="en-GB" sz="3200" b="1">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What is </a:t>
            </a:r>
          </a:p>
          <a:p>
            <a:pPr>
              <a:lnSpc>
                <a:spcPct val="90000"/>
              </a:lnSpc>
              <a:spcAft>
                <a:spcPts val="800"/>
              </a:spcAft>
            </a:pPr>
            <a:r>
              <a:rPr lang="en-GB" sz="3200" b="1">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differentiation?</a:t>
            </a:r>
            <a:endParaRPr lang="en-GB" sz="3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DF056414-C70B-CB86-5AE2-C267BBB8A917}"/>
              </a:ext>
            </a:extLst>
          </p:cNvPr>
          <p:cNvSpPr txBox="1"/>
          <p:nvPr/>
        </p:nvSpPr>
        <p:spPr>
          <a:xfrm>
            <a:off x="832341" y="2913130"/>
            <a:ext cx="2945876" cy="1754326"/>
          </a:xfrm>
          <a:prstGeom prst="rect">
            <a:avLst/>
          </a:prstGeom>
          <a:noFill/>
        </p:spPr>
        <p:txBody>
          <a:bodyPr wrap="square">
            <a:spAutoFit/>
          </a:bodyPr>
          <a:lstStyle/>
          <a:p>
            <a:r>
              <a:rPr lang="en-GB" sz="180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Differentiation, as referred to by Ofsted and the DfE, means the provision of different types or levels of activities for specific pupils or groups of pupils. </a:t>
            </a:r>
            <a:endParaRPr lang="en-GB">
              <a:solidFill>
                <a:schemeClr val="bg1"/>
              </a:solidFill>
            </a:endParaRPr>
          </a:p>
        </p:txBody>
      </p:sp>
    </p:spTree>
    <p:extLst>
      <p:ext uri="{BB962C8B-B14F-4D97-AF65-F5344CB8AC3E}">
        <p14:creationId xmlns:p14="http://schemas.microsoft.com/office/powerpoint/2010/main" val="99834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AB0604-5503-BE7D-8176-167028641BF4}"/>
              </a:ext>
            </a:extLst>
          </p:cNvPr>
          <p:cNvSpPr>
            <a:spLocks noGrp="1"/>
          </p:cNvSpPr>
          <p:nvPr>
            <p:ph idx="1"/>
          </p:nvPr>
        </p:nvSpPr>
        <p:spPr>
          <a:xfrm>
            <a:off x="611957" y="430458"/>
            <a:ext cx="10515600" cy="5555563"/>
          </a:xfrm>
        </p:spPr>
        <p:txBody>
          <a:bodyPr>
            <a:normAutofit lnSpcReduction="10000"/>
          </a:bodyPr>
          <a:lstStyle/>
          <a:p>
            <a:pPr algn="just"/>
            <a:r>
              <a:rPr lang="en-GB" sz="2800" b="0" i="0">
                <a:solidFill>
                  <a:srgbClr val="263238"/>
                </a:solidFill>
                <a:effectLst/>
                <a:latin typeface="Roboto" panose="02000000000000000000" pitchFamily="2" charset="0"/>
              </a:rPr>
              <a:t>Over the past few years, ​‘differentiation’ has become an increasingly unpopular term in teaching. Most likely, it was an </a:t>
            </a:r>
            <a:r>
              <a:rPr lang="en-GB" sz="2800" b="0" i="0">
                <a:solidFill>
                  <a:srgbClr val="FF0000"/>
                </a:solidFill>
                <a:effectLst/>
                <a:latin typeface="Roboto" panose="02000000000000000000" pitchFamily="2" charset="0"/>
              </a:rPr>
              <a:t>unintended consequence of an accountability system that incentivised teachers to ​‘prove’ they were differentiating by generating multiple worksheets </a:t>
            </a:r>
            <a:r>
              <a:rPr lang="en-GB" sz="2800" b="0" i="0">
                <a:solidFill>
                  <a:srgbClr val="263238"/>
                </a:solidFill>
                <a:effectLst/>
                <a:latin typeface="Roboto" panose="02000000000000000000" pitchFamily="2" charset="0"/>
              </a:rPr>
              <a:t>or by organising mini-lessons for different groups.</a:t>
            </a:r>
          </a:p>
          <a:p>
            <a:pPr algn="just"/>
            <a:endParaRPr lang="en-GB" sz="2800">
              <a:solidFill>
                <a:srgbClr val="263238"/>
              </a:solidFill>
              <a:latin typeface="Roboto" panose="02000000000000000000" pitchFamily="2" charset="0"/>
            </a:endParaRPr>
          </a:p>
          <a:p>
            <a:pPr algn="just"/>
            <a:r>
              <a:rPr lang="en-GB" sz="2800" b="0" i="0">
                <a:solidFill>
                  <a:srgbClr val="263238"/>
                </a:solidFill>
                <a:effectLst/>
                <a:latin typeface="Roboto" panose="02000000000000000000" pitchFamily="2" charset="0"/>
              </a:rPr>
              <a:t>Differentiation is an important factor to consider when adapting teaching. It is helpful to draw a </a:t>
            </a:r>
            <a:r>
              <a:rPr lang="en-GB" sz="2800" b="0" i="0">
                <a:solidFill>
                  <a:srgbClr val="FF0000"/>
                </a:solidFill>
                <a:effectLst/>
                <a:latin typeface="Roboto" panose="02000000000000000000" pitchFamily="2" charset="0"/>
              </a:rPr>
              <a:t>distinction between differentiating by outcomes and differentiated support</a:t>
            </a:r>
            <a:r>
              <a:rPr lang="en-GB" sz="2800" b="0" i="0">
                <a:solidFill>
                  <a:srgbClr val="263238"/>
                </a:solidFill>
                <a:effectLst/>
                <a:latin typeface="Roboto" panose="02000000000000000000" pitchFamily="2" charset="0"/>
              </a:rPr>
              <a:t>. Whilst providing focused support to children who are not making progress is recommended, creating a multitude of differentiated resources is not.</a:t>
            </a:r>
          </a:p>
        </p:txBody>
      </p:sp>
    </p:spTree>
    <p:extLst>
      <p:ext uri="{BB962C8B-B14F-4D97-AF65-F5344CB8AC3E}">
        <p14:creationId xmlns:p14="http://schemas.microsoft.com/office/powerpoint/2010/main" val="357164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7AB26A-4670-D472-F3C3-0AF5564342E0}"/>
              </a:ext>
            </a:extLst>
          </p:cNvPr>
          <p:cNvSpPr>
            <a:spLocks noGrp="1"/>
          </p:cNvSpPr>
          <p:nvPr>
            <p:ph type="title"/>
          </p:nvPr>
        </p:nvSpPr>
        <p:spPr>
          <a:xfrm>
            <a:off x="804420" y="1715678"/>
            <a:ext cx="10583158" cy="245709"/>
          </a:xfrm>
        </p:spPr>
        <p:txBody>
          <a:bodyPr>
            <a:noAutofit/>
          </a:bodyPr>
          <a:lstStyle/>
          <a:p>
            <a:r>
              <a:rPr lang="en-GB" sz="3200" b="1">
                <a:solidFill>
                  <a:schemeClr val="bg1"/>
                </a:solidFill>
                <a:latin typeface="Arial" panose="020B0604020202020204" pitchFamily="34" charset="0"/>
                <a:cs typeface="Arial" panose="020B0604020202020204" pitchFamily="34" charset="0"/>
              </a:rPr>
              <a:t>What is adaptive teaching?</a:t>
            </a:r>
            <a:br>
              <a:rPr lang="en-GB" sz="8000" b="0" i="0">
                <a:solidFill>
                  <a:schemeClr val="bg1"/>
                </a:solidFill>
                <a:effectLst/>
                <a:latin typeface="Arial" panose="020B0604020202020204" pitchFamily="34" charset="0"/>
                <a:cs typeface="Arial" panose="020B0604020202020204" pitchFamily="34" charset="0"/>
              </a:rPr>
            </a:br>
            <a:endParaRPr lang="en-GB" sz="8000">
              <a:solidFill>
                <a:schemeClr val="bg1"/>
              </a:solidFill>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84EABCA5-E826-0A37-DC6B-D6CA80A43BE9}"/>
              </a:ext>
            </a:extLst>
          </p:cNvPr>
          <p:cNvSpPr>
            <a:spLocks noGrp="1"/>
          </p:cNvSpPr>
          <p:nvPr>
            <p:ph idx="1"/>
          </p:nvPr>
        </p:nvSpPr>
        <p:spPr>
          <a:xfrm>
            <a:off x="484630" y="2556931"/>
            <a:ext cx="11222737" cy="3994697"/>
          </a:xfrm>
        </p:spPr>
        <p:txBody>
          <a:bodyPr>
            <a:normAutofit fontScale="85000" lnSpcReduction="20000"/>
          </a:bodyPr>
          <a:lstStyle/>
          <a:p>
            <a:pPr marL="0" indent="0">
              <a:buNone/>
            </a:pPr>
            <a:r>
              <a:rPr lang="en-GB" dirty="0">
                <a:solidFill>
                  <a:srgbClr val="FF0000"/>
                </a:solidFill>
                <a:latin typeface="Arial" panose="020B0604020202020204" pitchFamily="34" charset="0"/>
                <a:cs typeface="Arial" panose="020B0604020202020204" pitchFamily="34" charset="0"/>
              </a:rPr>
              <a:t>Adaptive teaching benefits ALL learners!</a:t>
            </a:r>
          </a:p>
          <a:p>
            <a:pPr marL="0" indent="0">
              <a:buNone/>
            </a:pPr>
            <a:r>
              <a:rPr lang="en-GB" dirty="0">
                <a:latin typeface="Arial" panose="020B0604020202020204" pitchFamily="34" charset="0"/>
                <a:cs typeface="Arial" panose="020B0604020202020204" pitchFamily="34" charset="0"/>
              </a:rPr>
              <a:t>Essentially, </a:t>
            </a:r>
            <a:r>
              <a:rPr lang="en-GB" dirty="0">
                <a:solidFill>
                  <a:srgbClr val="FF0000"/>
                </a:solidFill>
                <a:latin typeface="Arial" panose="020B0604020202020204" pitchFamily="34" charset="0"/>
                <a:cs typeface="Arial" panose="020B0604020202020204" pitchFamily="34" charset="0"/>
              </a:rPr>
              <a:t>it begins by having the same learning intentions for all pupils</a:t>
            </a:r>
            <a:r>
              <a:rPr lang="en-GB" dirty="0">
                <a:latin typeface="Arial" panose="020B0604020202020204" pitchFamily="34" charset="0"/>
                <a:cs typeface="Arial" panose="020B0604020202020204" pitchFamily="34" charset="0"/>
              </a:rPr>
              <a:t>, with no lowering of expectations. </a:t>
            </a:r>
            <a:r>
              <a:rPr lang="en-GB" dirty="0">
                <a:solidFill>
                  <a:srgbClr val="FF0000"/>
                </a:solidFill>
                <a:latin typeface="Arial" panose="020B0604020202020204" pitchFamily="34" charset="0"/>
                <a:cs typeface="Arial" panose="020B0604020202020204" pitchFamily="34" charset="0"/>
              </a:rPr>
              <a:t>For all pupils to be able to achieve these learning intentions, it will be necessary to ‘adapt teaching’ to ensure access through the use of strategies </a:t>
            </a:r>
            <a:r>
              <a:rPr lang="en-GB" dirty="0">
                <a:latin typeface="Arial" panose="020B0604020202020204" pitchFamily="34" charset="0"/>
                <a:cs typeface="Arial" panose="020B0604020202020204" pitchFamily="34" charset="0"/>
              </a:rPr>
              <a:t>such as:</a:t>
            </a:r>
          </a:p>
          <a:p>
            <a:pPr lvl="0">
              <a:lnSpc>
                <a:spcPct val="100000"/>
              </a:lnSpc>
            </a:pPr>
            <a:r>
              <a:rPr lang="en-GB" dirty="0">
                <a:solidFill>
                  <a:srgbClr val="FF0000"/>
                </a:solidFill>
                <a:latin typeface="Arial" panose="020B0604020202020204" pitchFamily="34" charset="0"/>
                <a:cs typeface="Arial" panose="020B0604020202020204" pitchFamily="34" charset="0"/>
              </a:rPr>
              <a:t>Breaking down content </a:t>
            </a:r>
            <a:r>
              <a:rPr lang="en-GB" dirty="0">
                <a:latin typeface="Arial" panose="020B0604020202020204" pitchFamily="34" charset="0"/>
                <a:cs typeface="Arial" panose="020B0604020202020204" pitchFamily="34" charset="0"/>
              </a:rPr>
              <a:t>into smaller chunks or steps</a:t>
            </a:r>
            <a:endParaRPr lang="en-US" dirty="0">
              <a:latin typeface="Arial" panose="020B0604020202020204" pitchFamily="34" charset="0"/>
              <a:cs typeface="Arial" panose="020B0604020202020204" pitchFamily="34" charset="0"/>
            </a:endParaRPr>
          </a:p>
          <a:p>
            <a:pPr lvl="0">
              <a:lnSpc>
                <a:spcPct val="100000"/>
              </a:lnSpc>
            </a:pPr>
            <a:r>
              <a:rPr lang="en-GB" dirty="0">
                <a:latin typeface="Arial" panose="020B0604020202020204" pitchFamily="34" charset="0"/>
                <a:cs typeface="Arial" panose="020B0604020202020204" pitchFamily="34" charset="0"/>
              </a:rPr>
              <a:t>Varying levels of support, including </a:t>
            </a:r>
            <a:r>
              <a:rPr lang="en-GB" dirty="0">
                <a:solidFill>
                  <a:srgbClr val="FF0000"/>
                </a:solidFill>
                <a:latin typeface="Arial" panose="020B0604020202020204" pitchFamily="34" charset="0"/>
                <a:cs typeface="Arial" panose="020B0604020202020204" pitchFamily="34" charset="0"/>
              </a:rPr>
              <a:t>effective support from TAs as well as the teacher</a:t>
            </a:r>
            <a:endParaRPr lang="en-US" dirty="0">
              <a:solidFill>
                <a:srgbClr val="FF0000"/>
              </a:solidFill>
              <a:latin typeface="Arial" panose="020B0604020202020204" pitchFamily="34" charset="0"/>
              <a:cs typeface="Arial" panose="020B0604020202020204" pitchFamily="34" charset="0"/>
            </a:endParaRPr>
          </a:p>
          <a:p>
            <a:pPr lvl="0">
              <a:lnSpc>
                <a:spcPct val="100000"/>
              </a:lnSpc>
            </a:pPr>
            <a:r>
              <a:rPr lang="en-GB" dirty="0">
                <a:latin typeface="Arial" panose="020B0604020202020204" pitchFamily="34" charset="0"/>
                <a:cs typeface="Arial" panose="020B0604020202020204" pitchFamily="34" charset="0"/>
              </a:rPr>
              <a:t>Removing unnecessary expositions, i.e. </a:t>
            </a:r>
            <a:r>
              <a:rPr lang="en-GB" dirty="0">
                <a:solidFill>
                  <a:srgbClr val="FF0000"/>
                </a:solidFill>
                <a:latin typeface="Arial" panose="020B0604020202020204" pitchFamily="34" charset="0"/>
                <a:cs typeface="Arial" panose="020B0604020202020204" pitchFamily="34" charset="0"/>
              </a:rPr>
              <a:t>clear and simple language</a:t>
            </a:r>
            <a:r>
              <a:rPr lang="en-GB" dirty="0">
                <a:latin typeface="Arial" panose="020B0604020202020204" pitchFamily="34" charset="0"/>
                <a:cs typeface="Arial" panose="020B0604020202020204" pitchFamily="34" charset="0"/>
              </a:rPr>
              <a:t>, </a:t>
            </a:r>
            <a:r>
              <a:rPr lang="en-GB" dirty="0">
                <a:solidFill>
                  <a:srgbClr val="FF0000"/>
                </a:solidFill>
                <a:latin typeface="Arial" panose="020B0604020202020204" pitchFamily="34" charset="0"/>
                <a:cs typeface="Arial" panose="020B0604020202020204" pitchFamily="34" charset="0"/>
              </a:rPr>
              <a:t>with visual support</a:t>
            </a:r>
            <a:endParaRPr lang="en-US" dirty="0">
              <a:solidFill>
                <a:srgbClr val="FF0000"/>
              </a:solidFill>
              <a:latin typeface="Arial" panose="020B0604020202020204" pitchFamily="34" charset="0"/>
              <a:cs typeface="Arial" panose="020B0604020202020204" pitchFamily="34" charset="0"/>
            </a:endParaRPr>
          </a:p>
          <a:p>
            <a:pPr lvl="0">
              <a:lnSpc>
                <a:spcPct val="100000"/>
              </a:lnSpc>
            </a:pPr>
            <a:r>
              <a:rPr lang="en-GB" dirty="0">
                <a:latin typeface="Arial" panose="020B0604020202020204" pitchFamily="34" charset="0"/>
                <a:cs typeface="Arial" panose="020B0604020202020204" pitchFamily="34" charset="0"/>
              </a:rPr>
              <a:t>Supporting different means of expression and action, such as </a:t>
            </a:r>
            <a:r>
              <a:rPr lang="en-GB" dirty="0">
                <a:solidFill>
                  <a:srgbClr val="FF0000"/>
                </a:solidFill>
                <a:latin typeface="Arial" panose="020B0604020202020204" pitchFamily="34" charset="0"/>
                <a:cs typeface="Arial" panose="020B0604020202020204" pitchFamily="34" charset="0"/>
              </a:rPr>
              <a:t>utilising technology</a:t>
            </a:r>
            <a:endParaRPr lang="en-US" dirty="0">
              <a:solidFill>
                <a:srgbClr val="FF0000"/>
              </a:solidFill>
              <a:latin typeface="Arial" panose="020B0604020202020204" pitchFamily="34" charset="0"/>
              <a:cs typeface="Arial" panose="020B0604020202020204" pitchFamily="34" charset="0"/>
            </a:endParaRPr>
          </a:p>
          <a:p>
            <a:pPr lvl="0">
              <a:lnSpc>
                <a:spcPct val="100000"/>
              </a:lnSpc>
            </a:pPr>
            <a:r>
              <a:rPr lang="en-GB" dirty="0">
                <a:solidFill>
                  <a:srgbClr val="FF0000"/>
                </a:solidFill>
                <a:latin typeface="Arial" panose="020B0604020202020204" pitchFamily="34" charset="0"/>
                <a:cs typeface="Arial" panose="020B0604020202020204" pitchFamily="34" charset="0"/>
              </a:rPr>
              <a:t>Intervening appropriately</a:t>
            </a:r>
            <a:r>
              <a:rPr lang="en-GB" dirty="0">
                <a:latin typeface="Arial" panose="020B0604020202020204" pitchFamily="34" charset="0"/>
                <a:cs typeface="Arial" panose="020B0604020202020204" pitchFamily="34" charset="0"/>
              </a:rPr>
              <a:t>, i.e. in the classroom/lesson wherever possible, to minimise the need for out-of-class interventions (though these will still be appropriate and necessary for some pupils)</a:t>
            </a:r>
            <a:endParaRPr lang="en-US" dirty="0">
              <a:latin typeface="Arial" panose="020B0604020202020204" pitchFamily="34" charset="0"/>
              <a:cs typeface="Arial" panose="020B0604020202020204" pitchFamily="34" charset="0"/>
            </a:endParaRPr>
          </a:p>
          <a:p>
            <a:endParaRPr lang="en-US" dirty="0"/>
          </a:p>
          <a:p>
            <a:endParaRPr lang="en-GB" dirty="0"/>
          </a:p>
        </p:txBody>
      </p:sp>
    </p:spTree>
    <p:extLst>
      <p:ext uri="{BB962C8B-B14F-4D97-AF65-F5344CB8AC3E}">
        <p14:creationId xmlns:p14="http://schemas.microsoft.com/office/powerpoint/2010/main" val="7015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2723366-C73B-4ED6-ADEF-29911C6BC5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47A4152-8E41-4D1C-B88C-57C5C430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1" y="484632"/>
            <a:ext cx="11222737" cy="1479635"/>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7AB26A-4670-D472-F3C3-0AF5564342E0}"/>
              </a:ext>
            </a:extLst>
          </p:cNvPr>
          <p:cNvSpPr>
            <a:spLocks noGrp="1"/>
          </p:cNvSpPr>
          <p:nvPr>
            <p:ph type="title"/>
          </p:nvPr>
        </p:nvSpPr>
        <p:spPr>
          <a:xfrm>
            <a:off x="804420" y="1715678"/>
            <a:ext cx="10583158" cy="245709"/>
          </a:xfrm>
        </p:spPr>
        <p:txBody>
          <a:bodyPr>
            <a:noAutofit/>
          </a:bodyPr>
          <a:lstStyle/>
          <a:p>
            <a:r>
              <a:rPr lang="en-GB" sz="3200" b="1">
                <a:solidFill>
                  <a:schemeClr val="bg1"/>
                </a:solidFill>
                <a:latin typeface="Arial" panose="020B0604020202020204" pitchFamily="34" charset="0"/>
                <a:cs typeface="Arial" panose="020B0604020202020204" pitchFamily="34" charset="0"/>
              </a:rPr>
              <a:t>What is adaptive teaching?</a:t>
            </a:r>
            <a:br>
              <a:rPr lang="en-GB" sz="8000" b="0" i="0">
                <a:solidFill>
                  <a:schemeClr val="bg1"/>
                </a:solidFill>
                <a:effectLst/>
                <a:latin typeface="Arial" panose="020B0604020202020204" pitchFamily="34" charset="0"/>
                <a:cs typeface="Arial" panose="020B0604020202020204" pitchFamily="34" charset="0"/>
              </a:rPr>
            </a:br>
            <a:endParaRPr lang="en-GB" sz="8000">
              <a:solidFill>
                <a:schemeClr val="bg1"/>
              </a:solidFill>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999F76F5-72D4-4814-9169-8F535AEEB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747" y="648377"/>
            <a:ext cx="10890504" cy="115214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C6202988-4466-42C5-B33A-AFABF051B4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6000"/>
            <a:ext cx="12192000" cy="4572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62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84EABCA5-E826-0A37-DC6B-D6CA80A43BE9}"/>
              </a:ext>
            </a:extLst>
          </p:cNvPr>
          <p:cNvSpPr>
            <a:spLocks noGrp="1"/>
          </p:cNvSpPr>
          <p:nvPr>
            <p:ph idx="1"/>
          </p:nvPr>
        </p:nvSpPr>
        <p:spPr>
          <a:xfrm>
            <a:off x="484631" y="2556932"/>
            <a:ext cx="10411966" cy="3318936"/>
          </a:xfrm>
        </p:spPr>
        <p:txBody>
          <a:bodyPr>
            <a:normAutofit fontScale="92500"/>
          </a:bodyPr>
          <a:lstStyle/>
          <a:p>
            <a:pPr marL="0" lvl="0" indent="0">
              <a:lnSpc>
                <a:spcPct val="100000"/>
              </a:lnSpc>
              <a:buNone/>
            </a:pPr>
            <a:r>
              <a:rPr lang="en-GB">
                <a:latin typeface="Arial" panose="020B0604020202020204" pitchFamily="34" charset="0"/>
                <a:cs typeface="Arial" panose="020B0604020202020204" pitchFamily="34" charset="0"/>
              </a:rPr>
              <a:t>Examples might include:</a:t>
            </a:r>
          </a:p>
          <a:p>
            <a:pPr lvl="0">
              <a:lnSpc>
                <a:spcPct val="100000"/>
              </a:lnSpc>
            </a:pPr>
            <a:r>
              <a:rPr lang="en-GB">
                <a:solidFill>
                  <a:srgbClr val="FF0000"/>
                </a:solidFill>
                <a:latin typeface="Arial" panose="020B0604020202020204" pitchFamily="34" charset="0"/>
                <a:cs typeface="Arial" panose="020B0604020202020204" pitchFamily="34" charset="0"/>
              </a:rPr>
              <a:t>Checking on the understanding </a:t>
            </a:r>
            <a:r>
              <a:rPr lang="en-GB">
                <a:latin typeface="Arial" panose="020B0604020202020204" pitchFamily="34" charset="0"/>
                <a:cs typeface="Arial" panose="020B0604020202020204" pitchFamily="34" charset="0"/>
              </a:rPr>
              <a:t>after a whole class introduction, and providing </a:t>
            </a:r>
            <a:r>
              <a:rPr lang="en-GB">
                <a:solidFill>
                  <a:srgbClr val="FF0000"/>
                </a:solidFill>
                <a:latin typeface="Arial" panose="020B0604020202020204" pitchFamily="34" charset="0"/>
                <a:cs typeface="Arial" panose="020B0604020202020204" pitchFamily="34" charset="0"/>
              </a:rPr>
              <a:t>access to key information </a:t>
            </a:r>
            <a:r>
              <a:rPr lang="en-GB">
                <a:latin typeface="Arial" panose="020B0604020202020204" pitchFamily="34" charset="0"/>
                <a:cs typeface="Arial" panose="020B0604020202020204" pitchFamily="34" charset="0"/>
              </a:rPr>
              <a:t>to support the learning</a:t>
            </a:r>
            <a:endParaRPr lang="en-US">
              <a:latin typeface="Arial" panose="020B0604020202020204" pitchFamily="34" charset="0"/>
              <a:cs typeface="Arial" panose="020B0604020202020204" pitchFamily="34" charset="0"/>
            </a:endParaRPr>
          </a:p>
          <a:p>
            <a:pPr lvl="0">
              <a:lnSpc>
                <a:spcPct val="100000"/>
              </a:lnSpc>
            </a:pPr>
            <a:r>
              <a:rPr lang="en-GB">
                <a:latin typeface="Arial" panose="020B0604020202020204" pitchFamily="34" charset="0"/>
                <a:cs typeface="Arial" panose="020B0604020202020204" pitchFamily="34" charset="0"/>
              </a:rPr>
              <a:t>Directing a </a:t>
            </a:r>
            <a:r>
              <a:rPr lang="en-GB">
                <a:solidFill>
                  <a:srgbClr val="FF0000"/>
                </a:solidFill>
                <a:latin typeface="Arial" panose="020B0604020202020204" pitchFamily="34" charset="0"/>
                <a:cs typeface="Arial" panose="020B0604020202020204" pitchFamily="34" charset="0"/>
              </a:rPr>
              <a:t>TA to scaffold the learning </a:t>
            </a:r>
            <a:r>
              <a:rPr lang="en-GB">
                <a:latin typeface="Arial" panose="020B0604020202020204" pitchFamily="34" charset="0"/>
                <a:cs typeface="Arial" panose="020B0604020202020204" pitchFamily="34" charset="0"/>
              </a:rPr>
              <a:t>for a specific pupil or group of pupils </a:t>
            </a:r>
          </a:p>
          <a:p>
            <a:pPr lvl="0">
              <a:lnSpc>
                <a:spcPct val="100000"/>
              </a:lnSpc>
            </a:pPr>
            <a:r>
              <a:rPr lang="en-GB">
                <a:latin typeface="Arial" panose="020B0604020202020204" pitchFamily="34" charset="0"/>
                <a:cs typeface="Arial" panose="020B0604020202020204" pitchFamily="34" charset="0"/>
              </a:rPr>
              <a:t>Observing when a pupil or group of pupils seems to be struggling with a new concept or idea, and </a:t>
            </a:r>
            <a:r>
              <a:rPr lang="en-GB">
                <a:solidFill>
                  <a:srgbClr val="FF0000"/>
                </a:solidFill>
                <a:latin typeface="Arial" panose="020B0604020202020204" pitchFamily="34" charset="0"/>
                <a:cs typeface="Arial" panose="020B0604020202020204" pitchFamily="34" charset="0"/>
              </a:rPr>
              <a:t>creating opportunities to dig deeper into any misconceptions</a:t>
            </a:r>
            <a:r>
              <a:rPr lang="en-GB">
                <a:latin typeface="Arial" panose="020B0604020202020204" pitchFamily="34" charset="0"/>
                <a:cs typeface="Arial" panose="020B0604020202020204" pitchFamily="34" charset="0"/>
              </a:rPr>
              <a:t> that may have arisen, before these have the chance to become entrenched</a:t>
            </a:r>
            <a:endParaRPr lang="en-US">
              <a:latin typeface="Arial" panose="020B0604020202020204" pitchFamily="34" charset="0"/>
              <a:cs typeface="Arial" panose="020B0604020202020204" pitchFamily="34" charset="0"/>
            </a:endParaRPr>
          </a:p>
          <a:p>
            <a:pPr lvl="0">
              <a:lnSpc>
                <a:spcPct val="100000"/>
              </a:lnSpc>
            </a:pPr>
            <a:endParaRPr lang="en-US"/>
          </a:p>
          <a:p>
            <a:endParaRPr lang="en-US"/>
          </a:p>
          <a:p>
            <a:endParaRPr lang="en-GB"/>
          </a:p>
        </p:txBody>
      </p:sp>
    </p:spTree>
    <p:extLst>
      <p:ext uri="{BB962C8B-B14F-4D97-AF65-F5344CB8AC3E}">
        <p14:creationId xmlns:p14="http://schemas.microsoft.com/office/powerpoint/2010/main" val="590282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E61F402-3445-458A-9A2B-D28FD2883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673C096-95AE-4644-B76C-1DF1B667D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4" name="Picture 13">
              <a:extLst>
                <a:ext uri="{FF2B5EF4-FFF2-40B4-BE49-F238E27FC236}">
                  <a16:creationId xmlns:a16="http://schemas.microsoft.com/office/drawing/2014/main" id="{77A91835-418B-4867-87D7-1376A57F3F7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Rectangle 14">
              <a:extLst>
                <a:ext uri="{FF2B5EF4-FFF2-40B4-BE49-F238E27FC236}">
                  <a16:creationId xmlns:a16="http://schemas.microsoft.com/office/drawing/2014/main" id="{65B511A1-E0EC-49FE-8068-9DA29CD00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4A61BC5F-ADA4-4DBA-9C6B-E17E0B82EC5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7" name="Picture 16">
              <a:extLst>
                <a:ext uri="{FF2B5EF4-FFF2-40B4-BE49-F238E27FC236}">
                  <a16:creationId xmlns:a16="http://schemas.microsoft.com/office/drawing/2014/main" id="{1CE6F7D2-ACED-47D2-BEFD-FB26F75374A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9" name="Straight Connector 18">
            <a:extLst>
              <a:ext uri="{FF2B5EF4-FFF2-40B4-BE49-F238E27FC236}">
                <a16:creationId xmlns:a16="http://schemas.microsoft.com/office/drawing/2014/main" id="{2BE880E9-2B86-4CDB-B5B7-308745CDD1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8" name="Content Placeholder 7">
            <a:extLst>
              <a:ext uri="{FF2B5EF4-FFF2-40B4-BE49-F238E27FC236}">
                <a16:creationId xmlns:a16="http://schemas.microsoft.com/office/drawing/2014/main" id="{0FF1C73B-E07D-EA21-93EB-823E57B9A58B}"/>
              </a:ext>
            </a:extLst>
          </p:cNvPr>
          <p:cNvSpPr>
            <a:spLocks noGrp="1"/>
          </p:cNvSpPr>
          <p:nvPr>
            <p:ph idx="1"/>
          </p:nvPr>
        </p:nvSpPr>
        <p:spPr>
          <a:xfrm>
            <a:off x="1295401" y="1336928"/>
            <a:ext cx="3660057" cy="4781068"/>
          </a:xfrm>
        </p:spPr>
        <p:txBody>
          <a:bodyPr>
            <a:normAutofit lnSpcReduction="10000"/>
          </a:bodyPr>
          <a:lstStyle/>
          <a:p>
            <a:pPr marL="0" indent="0" algn="ctr">
              <a:buNone/>
            </a:pPr>
            <a:r>
              <a:rPr lang="en-GB" sz="2800" b="0" i="0">
                <a:effectLst/>
                <a:latin typeface="Roboto" panose="02000000000000000000" pitchFamily="2" charset="0"/>
              </a:rPr>
              <a:t>How exactly do we adapt lessons? </a:t>
            </a:r>
          </a:p>
          <a:p>
            <a:pPr marL="0" indent="0" algn="ctr">
              <a:buNone/>
            </a:pPr>
            <a:endParaRPr lang="en-GB" sz="2800" b="0" i="0">
              <a:effectLst/>
              <a:latin typeface="Roboto" panose="02000000000000000000" pitchFamily="2" charset="0"/>
            </a:endParaRPr>
          </a:p>
          <a:p>
            <a:pPr marL="0" indent="0" algn="ctr">
              <a:buNone/>
            </a:pPr>
            <a:r>
              <a:rPr lang="en-GB" sz="2800" b="0" i="0">
                <a:effectLst/>
                <a:latin typeface="Roboto" panose="02000000000000000000" pitchFamily="2" charset="0"/>
              </a:rPr>
              <a:t>What sort of adaptations are we talking about? </a:t>
            </a:r>
          </a:p>
          <a:p>
            <a:pPr marL="0" indent="0" algn="ctr">
              <a:buNone/>
            </a:pPr>
            <a:endParaRPr lang="en-GB" sz="2800">
              <a:latin typeface="Roboto" panose="02000000000000000000" pitchFamily="2" charset="0"/>
            </a:endParaRPr>
          </a:p>
          <a:p>
            <a:pPr marL="0" indent="0" algn="ctr">
              <a:buNone/>
            </a:pPr>
            <a:r>
              <a:rPr lang="en-GB" sz="2800" b="0" i="0">
                <a:effectLst/>
                <a:latin typeface="Roboto" panose="02000000000000000000" pitchFamily="2" charset="0"/>
              </a:rPr>
              <a:t>How could we adapt this learning intention for these animals?</a:t>
            </a:r>
          </a:p>
          <a:p>
            <a:pPr algn="ctr"/>
            <a:endParaRPr lang="en-US" sz="1600">
              <a:solidFill>
                <a:srgbClr val="262626"/>
              </a:solidFill>
            </a:endParaRPr>
          </a:p>
        </p:txBody>
      </p:sp>
      <p:pic>
        <p:nvPicPr>
          <p:cNvPr id="4" name="Picture 4" descr="A picture containing text, book&#10;&#10;Description automatically generated">
            <a:extLst>
              <a:ext uri="{FF2B5EF4-FFF2-40B4-BE49-F238E27FC236}">
                <a16:creationId xmlns:a16="http://schemas.microsoft.com/office/drawing/2014/main" id="{36032099-BE4A-236D-67D7-FDA63190E31A}"/>
              </a:ext>
            </a:extLst>
          </p:cNvPr>
          <p:cNvPicPr>
            <a:picLocks noChangeAspect="1"/>
          </p:cNvPicPr>
          <p:nvPr/>
        </p:nvPicPr>
        <p:blipFill>
          <a:blip r:embed="rId5"/>
          <a:stretch>
            <a:fillRect/>
          </a:stretch>
        </p:blipFill>
        <p:spPr>
          <a:xfrm>
            <a:off x="5418668" y="1336928"/>
            <a:ext cx="5469466" cy="4184141"/>
          </a:xfrm>
          <a:prstGeom prst="rect">
            <a:avLst/>
          </a:prstGeom>
          <a:ln w="57150" cmpd="thickThin">
            <a:solidFill>
              <a:srgbClr val="7F7F7F"/>
            </a:solidFill>
            <a:miter lim="800000"/>
          </a:ln>
        </p:spPr>
      </p:pic>
    </p:spTree>
    <p:extLst>
      <p:ext uri="{BB962C8B-B14F-4D97-AF65-F5344CB8AC3E}">
        <p14:creationId xmlns:p14="http://schemas.microsoft.com/office/powerpoint/2010/main" val="368155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0BE7D-4845-46FC-9241-3DD595EC89FF}"/>
              </a:ext>
            </a:extLst>
          </p:cNvPr>
          <p:cNvSpPr>
            <a:spLocks noGrp="1"/>
          </p:cNvSpPr>
          <p:nvPr>
            <p:ph type="title"/>
          </p:nvPr>
        </p:nvSpPr>
        <p:spPr>
          <a:xfrm>
            <a:off x="2518116" y="365125"/>
            <a:ext cx="8835683" cy="1325563"/>
          </a:xfrm>
        </p:spPr>
        <p:txBody>
          <a:bodyPr/>
          <a:lstStyle/>
          <a:p>
            <a:r>
              <a:rPr lang="en-GB"/>
              <a:t>The Five a Day!</a:t>
            </a:r>
          </a:p>
        </p:txBody>
      </p:sp>
      <p:graphicFrame>
        <p:nvGraphicFramePr>
          <p:cNvPr id="9" name="Content Placeholder 2">
            <a:extLst>
              <a:ext uri="{FF2B5EF4-FFF2-40B4-BE49-F238E27FC236}">
                <a16:creationId xmlns:a16="http://schemas.microsoft.com/office/drawing/2014/main" id="{C0F64D7E-276D-7DFD-6C43-B7454A4355C4}"/>
              </a:ext>
            </a:extLst>
          </p:cNvPr>
          <p:cNvGraphicFramePr>
            <a:graphicFrameLocks noGrp="1"/>
          </p:cNvGraphicFramePr>
          <p:nvPr>
            <p:ph idx="1"/>
            <p:extLst>
              <p:ext uri="{D42A27DB-BD31-4B8C-83A1-F6EECF244321}">
                <p14:modId xmlns:p14="http://schemas.microsoft.com/office/powerpoint/2010/main" val="2720631690"/>
              </p:ext>
            </p:extLst>
          </p:nvPr>
        </p:nvGraphicFramePr>
        <p:xfrm>
          <a:off x="2518116" y="1825625"/>
          <a:ext cx="8835684"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9A61DE45-B87F-48AC-BC00-0EB05F006867}"/>
              </a:ext>
            </a:extLst>
          </p:cNvPr>
          <p:cNvPicPr>
            <a:picLocks noChangeAspect="1"/>
          </p:cNvPicPr>
          <p:nvPr/>
        </p:nvPicPr>
        <p:blipFill>
          <a:blip r:embed="rId7"/>
          <a:stretch>
            <a:fillRect/>
          </a:stretch>
        </p:blipFill>
        <p:spPr>
          <a:xfrm>
            <a:off x="-4881" y="-93116"/>
            <a:ext cx="2330203" cy="6951116"/>
          </a:xfrm>
          <a:prstGeom prst="rect">
            <a:avLst/>
          </a:prstGeom>
        </p:spPr>
      </p:pic>
    </p:spTree>
    <p:extLst>
      <p:ext uri="{BB962C8B-B14F-4D97-AF65-F5344CB8AC3E}">
        <p14:creationId xmlns:p14="http://schemas.microsoft.com/office/powerpoint/2010/main" val="324582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C1FE4AB-D014-46BF-8C66-ED18242DF6E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EDE9F01-A955-4C4C-AF11-E3668FD9487F}"/>
              </a:ext>
            </a:extLst>
          </p:cNvPr>
          <p:cNvSpPr>
            <a:spLocks noGrp="1"/>
          </p:cNvSpPr>
          <p:nvPr>
            <p:ph sz="half" idx="1"/>
          </p:nvPr>
        </p:nvSpPr>
        <p:spPr>
          <a:xfrm>
            <a:off x="245660" y="4227746"/>
            <a:ext cx="11598061" cy="2399297"/>
          </a:xfrm>
        </p:spPr>
        <p:txBody>
          <a:bodyPr>
            <a:normAutofit/>
          </a:bodyPr>
          <a:lstStyle/>
          <a:p>
            <a:pPr marL="0" indent="0">
              <a:buNone/>
            </a:pPr>
            <a:br>
              <a:rPr lang="en-GB"/>
            </a:br>
            <a:endParaRPr lang="en-GB"/>
          </a:p>
          <a:p>
            <a:pPr marL="0" indent="0">
              <a:buNone/>
            </a:pPr>
            <a:endParaRPr lang="en-GB"/>
          </a:p>
        </p:txBody>
      </p:sp>
      <p:pic>
        <p:nvPicPr>
          <p:cNvPr id="5" name="Picture 4">
            <a:extLst>
              <a:ext uri="{FF2B5EF4-FFF2-40B4-BE49-F238E27FC236}">
                <a16:creationId xmlns:a16="http://schemas.microsoft.com/office/drawing/2014/main" id="{1150352E-D288-48A8-8B3C-E71479803A55}"/>
              </a:ext>
            </a:extLst>
          </p:cNvPr>
          <p:cNvPicPr>
            <a:picLocks noChangeAspect="1"/>
          </p:cNvPicPr>
          <p:nvPr/>
        </p:nvPicPr>
        <p:blipFill>
          <a:blip r:embed="rId2"/>
          <a:stretch>
            <a:fillRect/>
          </a:stretch>
        </p:blipFill>
        <p:spPr>
          <a:xfrm>
            <a:off x="0" y="52995"/>
            <a:ext cx="12195273" cy="2014344"/>
          </a:xfrm>
          <a:prstGeom prst="rect">
            <a:avLst/>
          </a:prstGeom>
        </p:spPr>
      </p:pic>
      <p:sp>
        <p:nvSpPr>
          <p:cNvPr id="7" name="TextBox 6">
            <a:extLst>
              <a:ext uri="{FF2B5EF4-FFF2-40B4-BE49-F238E27FC236}">
                <a16:creationId xmlns:a16="http://schemas.microsoft.com/office/drawing/2014/main" id="{9CC4FF70-957E-043A-57F6-E92E875B5C2F}"/>
              </a:ext>
            </a:extLst>
          </p:cNvPr>
          <p:cNvSpPr txBox="1"/>
          <p:nvPr/>
        </p:nvSpPr>
        <p:spPr>
          <a:xfrm>
            <a:off x="989813" y="2357397"/>
            <a:ext cx="10360059" cy="3502690"/>
          </a:xfrm>
          <a:prstGeom prst="rect">
            <a:avLst/>
          </a:prstGeom>
          <a:noFill/>
        </p:spPr>
        <p:txBody>
          <a:bodyPr wrap="square">
            <a:spAutoFit/>
          </a:bodyPr>
          <a:lstStyle/>
          <a:p>
            <a:pPr>
              <a:lnSpc>
                <a:spcPct val="107000"/>
              </a:lnSpc>
              <a:spcAft>
                <a:spcPts val="1200"/>
              </a:spcAft>
            </a:pPr>
            <a:r>
              <a:rPr lang="en-GB" sz="18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One of the most important principles of effective teaching,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explicit instruction ensures instructions are clear and complete and that pupils are given feedback on tasks</a:t>
            </a:r>
            <a:r>
              <a:rPr lang="en-GB" sz="18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 The EEF recommends that teachers use explicit instruction effectively by: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sharing knowledge using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clear explanations, simple language and relatable examples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 show and tell what you want pupils to think</a:t>
            </a:r>
            <a:endParaRPr lang="en-GB" sz="16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0066C0"/>
                </a:solidFill>
                <a:effectLst/>
                <a:latin typeface="Arial" panose="020B0604020202020204" pitchFamily="34" charset="0"/>
                <a:ea typeface="Times New Roman" panose="02020603050405020304" pitchFamily="18" charset="0"/>
                <a:cs typeface="Times New Roman" panose="02020603050405020304" pitchFamily="18" charset="0"/>
                <a:hlinkClick r:id="rId3"/>
              </a:rPr>
              <a:t>modelling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for pupils what application of knowledge and engagement in learning activities looks like</a:t>
            </a:r>
            <a:endParaRPr lang="en-GB" sz="16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carrying out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frequent check-ins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with pupils to consolidate and check on understanding</a:t>
            </a:r>
            <a:endParaRPr lang="en-GB" sz="16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showing pupils how to put learning into practice within a task before encouraging independent practice</a:t>
            </a:r>
            <a:endParaRPr lang="en-GB" sz="16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85141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4CC13-8565-4938-ABB0-E0F0D9DF9918}"/>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62F6F1F1-5B34-409A-9FC4-79D8EB8B724D}"/>
              </a:ext>
            </a:extLst>
          </p:cNvPr>
          <p:cNvPicPr>
            <a:picLocks noChangeAspect="1"/>
          </p:cNvPicPr>
          <p:nvPr/>
        </p:nvPicPr>
        <p:blipFill>
          <a:blip r:embed="rId2"/>
          <a:stretch>
            <a:fillRect/>
          </a:stretch>
        </p:blipFill>
        <p:spPr>
          <a:xfrm>
            <a:off x="0" y="0"/>
            <a:ext cx="12192000" cy="2060794"/>
          </a:xfrm>
          <a:prstGeom prst="rect">
            <a:avLst/>
          </a:prstGeom>
        </p:spPr>
      </p:pic>
      <p:sp>
        <p:nvSpPr>
          <p:cNvPr id="8" name="TextBox 7">
            <a:extLst>
              <a:ext uri="{FF2B5EF4-FFF2-40B4-BE49-F238E27FC236}">
                <a16:creationId xmlns:a16="http://schemas.microsoft.com/office/drawing/2014/main" id="{CD4D7B0C-299F-2C80-E04D-F16AA9F8E387}"/>
              </a:ext>
            </a:extLst>
          </p:cNvPr>
          <p:cNvSpPr txBox="1"/>
          <p:nvPr/>
        </p:nvSpPr>
        <p:spPr>
          <a:xfrm>
            <a:off x="838199" y="2425919"/>
            <a:ext cx="10407977" cy="3696461"/>
          </a:xfrm>
          <a:prstGeom prst="rect">
            <a:avLst/>
          </a:prstGeom>
          <a:noFill/>
        </p:spPr>
        <p:txBody>
          <a:bodyPr wrap="square">
            <a:spAutoFit/>
          </a:bodyPr>
          <a:lstStyle/>
          <a:p>
            <a:pPr>
              <a:lnSpc>
                <a:spcPct val="107000"/>
              </a:lnSpc>
              <a:spcAft>
                <a:spcPts val="1200"/>
              </a:spcAft>
            </a:pPr>
            <a:r>
              <a:rPr lang="en-GB" sz="18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Cognitive teaching is a method of teaching that encourages pupils to effectively use their thought processes. It is constructive and encourages pupils to actively engage in the learning process. Metacognition encourages pupils to think about their own thinking and learning strategies and how they can best utilise these in problem-solving, critical thinking and decision making. The EEF recommends that teachers use cognitive and metacognitive instruction effectively by: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managing cognitive load</a:t>
            </a: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 don’t expect pupils’ </a:t>
            </a:r>
            <a:r>
              <a:rPr lang="en-GB" sz="1800" dirty="0">
                <a:solidFill>
                  <a:srgbClr val="0066C0"/>
                </a:solidFill>
                <a:effectLst/>
                <a:latin typeface="Arial" panose="020B0604020202020204" pitchFamily="34" charset="0"/>
                <a:ea typeface="Times New Roman" panose="02020603050405020304" pitchFamily="18" charset="0"/>
                <a:cs typeface="Times New Roman" panose="02020603050405020304" pitchFamily="18" charset="0"/>
                <a:hlinkClick r:id="rId3"/>
              </a:rPr>
              <a:t>working memory </a:t>
            </a: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to hold too much information all at once</a:t>
            </a:r>
            <a:endParaRPr lang="en-GB" sz="1600" dirty="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providing </a:t>
            </a:r>
            <a:r>
              <a:rPr lang="en-GB"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opportunities for pupils to consolidate and ‘download’ information </a:t>
            </a: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into their </a:t>
            </a:r>
            <a:r>
              <a:rPr lang="en-GB" sz="1800" dirty="0">
                <a:solidFill>
                  <a:srgbClr val="0066C0"/>
                </a:solidFill>
                <a:effectLst/>
                <a:latin typeface="Arial" panose="020B0604020202020204" pitchFamily="34" charset="0"/>
                <a:ea typeface="Times New Roman" panose="02020603050405020304" pitchFamily="18" charset="0"/>
                <a:cs typeface="Times New Roman" panose="02020603050405020304" pitchFamily="18" charset="0"/>
                <a:hlinkClick r:id="rId4"/>
              </a:rPr>
              <a:t>long-term memory</a:t>
            </a: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 freeing up space in their short-term memory, e.g. using our knowledge boxes.</a:t>
            </a:r>
            <a:endParaRPr lang="en-GB" sz="1600" dirty="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allowing pupils time and space to </a:t>
            </a:r>
            <a:r>
              <a:rPr lang="en-GB" sz="18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plan, monitor and evaluate their own learning </a:t>
            </a: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a:t>
            </a:r>
            <a:r>
              <a:rPr lang="en-GB" sz="1800" dirty="0">
                <a:solidFill>
                  <a:srgbClr val="0066C0"/>
                </a:solidFill>
                <a:effectLst/>
                <a:latin typeface="Arial" panose="020B0604020202020204" pitchFamily="34" charset="0"/>
                <a:ea typeface="Times New Roman" panose="02020603050405020304" pitchFamily="18" charset="0"/>
                <a:cs typeface="Times New Roman" panose="02020603050405020304" pitchFamily="18" charset="0"/>
                <a:hlinkClick r:id="rId5"/>
              </a:rPr>
              <a:t>metacognition</a:t>
            </a:r>
            <a:r>
              <a:rPr lang="en-GB" sz="18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 and identify where they may need extra support</a:t>
            </a:r>
            <a:endParaRPr lang="en-GB" sz="1600" dirty="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6394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C216B9-7788-8B4C-6113-0468C75382F5}"/>
              </a:ext>
            </a:extLst>
          </p:cNvPr>
          <p:cNvPicPr>
            <a:picLocks noChangeAspect="1"/>
          </p:cNvPicPr>
          <p:nvPr/>
        </p:nvPicPr>
        <p:blipFill>
          <a:blip r:embed="rId2"/>
          <a:stretch>
            <a:fillRect/>
          </a:stretch>
        </p:blipFill>
        <p:spPr>
          <a:xfrm>
            <a:off x="0" y="0"/>
            <a:ext cx="12166060" cy="2001078"/>
          </a:xfrm>
          <a:prstGeom prst="rect">
            <a:avLst/>
          </a:prstGeom>
        </p:spPr>
      </p:pic>
      <p:sp>
        <p:nvSpPr>
          <p:cNvPr id="5" name="TextBox 4">
            <a:extLst>
              <a:ext uri="{FF2B5EF4-FFF2-40B4-BE49-F238E27FC236}">
                <a16:creationId xmlns:a16="http://schemas.microsoft.com/office/drawing/2014/main" id="{FE53FF2D-43C0-B8A8-238E-2500DC6B2A87}"/>
              </a:ext>
            </a:extLst>
          </p:cNvPr>
          <p:cNvSpPr txBox="1"/>
          <p:nvPr/>
        </p:nvSpPr>
        <p:spPr>
          <a:xfrm>
            <a:off x="933254" y="2233605"/>
            <a:ext cx="10378911" cy="2704779"/>
          </a:xfrm>
          <a:prstGeom prst="rect">
            <a:avLst/>
          </a:prstGeom>
          <a:noFill/>
        </p:spPr>
        <p:txBody>
          <a:bodyPr wrap="square">
            <a:spAutoFit/>
          </a:bodyPr>
          <a:lstStyle/>
          <a:p>
            <a:pPr>
              <a:lnSpc>
                <a:spcPct val="107000"/>
              </a:lnSpc>
              <a:spcAft>
                <a:spcPts val="1200"/>
              </a:spcAft>
            </a:pPr>
            <a:r>
              <a:rPr lang="en-GB" sz="18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In scaffolding, learning is broken down into digestible chunks of learning and a tool or support structure is provided for each ‘chunk’ to help the learner access and complete the task. The EEF recommends that teachers use scaffolding effectively by: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providing </a:t>
            </a:r>
            <a:r>
              <a:rPr lang="en-GB" sz="1800">
                <a:solidFill>
                  <a:srgbClr val="0066C0"/>
                </a:solidFill>
                <a:effectLst/>
                <a:latin typeface="Arial" panose="020B0604020202020204" pitchFamily="34" charset="0"/>
                <a:ea typeface="Times New Roman" panose="02020603050405020304" pitchFamily="18" charset="0"/>
                <a:cs typeface="Times New Roman" panose="02020603050405020304" pitchFamily="18" charset="0"/>
                <a:hlinkClick r:id="rId3"/>
              </a:rPr>
              <a:t>scaffolding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to learning through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writing frames</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partially completed answers, discussion or clues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as pupils work through tasks</a:t>
            </a:r>
            <a:endParaRPr lang="en-GB" sz="16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gradually reducing the amount of scaffolding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both within and between lessons, although be ready to return to increased scaffolding on topics that pupils may find more difficult or where information may have dropped out of long-term memory</a:t>
            </a:r>
            <a:endParaRPr lang="en-GB" sz="16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0682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8"/>
          <p:cNvSpPr/>
          <p:nvPr/>
        </p:nvSpPr>
        <p:spPr>
          <a:xfrm>
            <a:off x="0" y="616981"/>
            <a:ext cx="6096000" cy="6240800"/>
          </a:xfrm>
          <a:prstGeom prst="rect">
            <a:avLst/>
          </a:prstGeom>
          <a:solidFill>
            <a:srgbClr val="FCDF00"/>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04" name="Google Shape;204;p18"/>
          <p:cNvSpPr/>
          <p:nvPr/>
        </p:nvSpPr>
        <p:spPr>
          <a:xfrm>
            <a:off x="0" y="-94349"/>
            <a:ext cx="12192000" cy="860400"/>
          </a:xfrm>
          <a:prstGeom prst="rect">
            <a:avLst/>
          </a:prstGeom>
          <a:solidFill>
            <a:srgbClr val="7F7F7F"/>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05" name="Google Shape;205;p18"/>
          <p:cNvSpPr/>
          <p:nvPr/>
        </p:nvSpPr>
        <p:spPr>
          <a:xfrm>
            <a:off x="571500" y="89553"/>
            <a:ext cx="431600" cy="144800"/>
          </a:xfrm>
          <a:prstGeom prst="rect">
            <a:avLst/>
          </a:prstGeom>
          <a:solidFill>
            <a:srgbClr val="FCDF00"/>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06" name="Google Shape;206;p18"/>
          <p:cNvSpPr txBox="1"/>
          <p:nvPr/>
        </p:nvSpPr>
        <p:spPr>
          <a:xfrm>
            <a:off x="460375" y="221316"/>
            <a:ext cx="7674400" cy="523200"/>
          </a:xfrm>
          <a:prstGeom prst="rect">
            <a:avLst/>
          </a:prstGeom>
          <a:noFill/>
          <a:ln>
            <a:noFill/>
          </a:ln>
        </p:spPr>
        <p:txBody>
          <a:bodyPr spcFirstLastPara="1" wrap="square" lIns="91433" tIns="45700" rIns="91433" bIns="45700" anchor="t" anchorCtr="0">
            <a:noAutofit/>
          </a:bodyPr>
          <a:lstStyle/>
          <a:p>
            <a:r>
              <a:rPr lang="en" sz="2800" b="1">
                <a:solidFill>
                  <a:schemeClr val="lt1"/>
                </a:solidFill>
                <a:latin typeface="Helvetica Neue"/>
                <a:ea typeface="Helvetica Neue"/>
                <a:cs typeface="Helvetica Neue"/>
                <a:sym typeface="Helvetica Neue"/>
              </a:rPr>
              <a:t>SCAFFOLDING</a:t>
            </a:r>
            <a:endParaRPr sz="1467"/>
          </a:p>
        </p:txBody>
      </p:sp>
      <p:sp>
        <p:nvSpPr>
          <p:cNvPr id="207" name="Google Shape;207;p18"/>
          <p:cNvSpPr/>
          <p:nvPr/>
        </p:nvSpPr>
        <p:spPr>
          <a:xfrm>
            <a:off x="6462227" y="935529"/>
            <a:ext cx="431600" cy="144800"/>
          </a:xfrm>
          <a:prstGeom prst="rect">
            <a:avLst/>
          </a:prstGeom>
          <a:solidFill>
            <a:srgbClr val="7F7F7F"/>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08" name="Google Shape;208;p18"/>
          <p:cNvSpPr txBox="1"/>
          <p:nvPr/>
        </p:nvSpPr>
        <p:spPr>
          <a:xfrm>
            <a:off x="6353547" y="1030667"/>
            <a:ext cx="5574800" cy="1200400"/>
          </a:xfrm>
          <a:prstGeom prst="rect">
            <a:avLst/>
          </a:prstGeom>
          <a:noFill/>
          <a:ln>
            <a:noFill/>
          </a:ln>
        </p:spPr>
        <p:txBody>
          <a:bodyPr spcFirstLastPara="1" wrap="square" lIns="91433" tIns="45700" rIns="91433" bIns="45700" anchor="t" anchorCtr="0">
            <a:noAutofit/>
          </a:bodyPr>
          <a:lstStyle/>
          <a:p>
            <a:r>
              <a:rPr lang="en" sz="2400" b="1">
                <a:solidFill>
                  <a:schemeClr val="dk1"/>
                </a:solidFill>
                <a:latin typeface="Helvetica Neue"/>
                <a:ea typeface="Helvetica Neue"/>
                <a:cs typeface="Helvetica Neue"/>
                <a:sym typeface="Helvetica Neue"/>
              </a:rPr>
              <a:t>PREPARE SCAFFOLDING SETS OFFERING VARYING LEVELS OF SUPPORT</a:t>
            </a:r>
            <a:endParaRPr sz="1467"/>
          </a:p>
        </p:txBody>
      </p:sp>
      <p:sp>
        <p:nvSpPr>
          <p:cNvPr id="209" name="Google Shape;209;p18"/>
          <p:cNvSpPr txBox="1"/>
          <p:nvPr/>
        </p:nvSpPr>
        <p:spPr>
          <a:xfrm>
            <a:off x="6343781" y="2411015"/>
            <a:ext cx="5550800" cy="1446800"/>
          </a:xfrm>
          <a:prstGeom prst="rect">
            <a:avLst/>
          </a:prstGeom>
          <a:noFill/>
          <a:ln>
            <a:noFill/>
          </a:ln>
        </p:spPr>
        <p:txBody>
          <a:bodyPr spcFirstLastPara="1" wrap="square" lIns="91433" tIns="45700" rIns="91433" bIns="45700" anchor="t" anchorCtr="0">
            <a:noAutofit/>
          </a:bodyPr>
          <a:lstStyle/>
          <a:p>
            <a:endParaRPr sz="1467"/>
          </a:p>
        </p:txBody>
      </p:sp>
      <p:sp>
        <p:nvSpPr>
          <p:cNvPr id="210" name="Google Shape;210;p18"/>
          <p:cNvSpPr txBox="1"/>
          <p:nvPr/>
        </p:nvSpPr>
        <p:spPr>
          <a:xfrm>
            <a:off x="6343781" y="3857565"/>
            <a:ext cx="5550800" cy="769600"/>
          </a:xfrm>
          <a:prstGeom prst="rect">
            <a:avLst/>
          </a:prstGeom>
          <a:noFill/>
          <a:ln>
            <a:noFill/>
          </a:ln>
        </p:spPr>
        <p:txBody>
          <a:bodyPr spcFirstLastPara="1" wrap="square" lIns="91433" tIns="45700" rIns="91433" bIns="45700" anchor="t" anchorCtr="0">
            <a:noAutofit/>
          </a:bodyPr>
          <a:lstStyle/>
          <a:p>
            <a:endParaRPr sz="1467"/>
          </a:p>
        </p:txBody>
      </p:sp>
      <p:cxnSp>
        <p:nvCxnSpPr>
          <p:cNvPr id="211" name="Google Shape;211;p18"/>
          <p:cNvCxnSpPr>
            <a:stCxn id="212" idx="6"/>
            <a:endCxn id="213" idx="2"/>
          </p:cNvCxnSpPr>
          <p:nvPr/>
        </p:nvCxnSpPr>
        <p:spPr>
          <a:xfrm>
            <a:off x="10119247" y="422351"/>
            <a:ext cx="1466800" cy="3200"/>
          </a:xfrm>
          <a:prstGeom prst="straightConnector1">
            <a:avLst/>
          </a:prstGeom>
          <a:noFill/>
          <a:ln w="19050" cap="flat" cmpd="sng">
            <a:solidFill>
              <a:schemeClr val="lt1"/>
            </a:solidFill>
            <a:prstDash val="solid"/>
            <a:miter lim="800000"/>
            <a:headEnd type="none" w="sm" len="sm"/>
            <a:tailEnd type="none" w="sm" len="sm"/>
          </a:ln>
        </p:spPr>
      </p:cxnSp>
      <p:sp>
        <p:nvSpPr>
          <p:cNvPr id="212" name="Google Shape;212;p18"/>
          <p:cNvSpPr/>
          <p:nvPr/>
        </p:nvSpPr>
        <p:spPr>
          <a:xfrm>
            <a:off x="9795247" y="260351"/>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14" name="Google Shape;214;p18"/>
          <p:cNvSpPr/>
          <p:nvPr/>
        </p:nvSpPr>
        <p:spPr>
          <a:xfrm>
            <a:off x="10249272" y="260351"/>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15" name="Google Shape;215;p18"/>
          <p:cNvSpPr/>
          <p:nvPr/>
        </p:nvSpPr>
        <p:spPr>
          <a:xfrm>
            <a:off x="10696947" y="263525"/>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16" name="Google Shape;216;p18"/>
          <p:cNvSpPr/>
          <p:nvPr/>
        </p:nvSpPr>
        <p:spPr>
          <a:xfrm>
            <a:off x="11141447" y="250825"/>
            <a:ext cx="324000" cy="324000"/>
          </a:xfrm>
          <a:prstGeom prst="ellipse">
            <a:avLst/>
          </a:prstGeom>
          <a:solidFill>
            <a:srgbClr val="FCDF00"/>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13" name="Google Shape;213;p18"/>
          <p:cNvSpPr/>
          <p:nvPr/>
        </p:nvSpPr>
        <p:spPr>
          <a:xfrm>
            <a:off x="11585947" y="263525"/>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17" name="Google Shape;217;p18"/>
          <p:cNvSpPr txBox="1"/>
          <p:nvPr/>
        </p:nvSpPr>
        <p:spPr>
          <a:xfrm>
            <a:off x="10303247" y="231775"/>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2</a:t>
            </a:r>
            <a:endParaRPr sz="1467"/>
          </a:p>
        </p:txBody>
      </p:sp>
      <p:sp>
        <p:nvSpPr>
          <p:cNvPr id="218" name="Google Shape;218;p18"/>
          <p:cNvSpPr txBox="1"/>
          <p:nvPr/>
        </p:nvSpPr>
        <p:spPr>
          <a:xfrm>
            <a:off x="10738221" y="247651"/>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3</a:t>
            </a:r>
            <a:endParaRPr sz="1467"/>
          </a:p>
        </p:txBody>
      </p:sp>
      <p:sp>
        <p:nvSpPr>
          <p:cNvPr id="219" name="Google Shape;219;p18"/>
          <p:cNvSpPr txBox="1"/>
          <p:nvPr/>
        </p:nvSpPr>
        <p:spPr>
          <a:xfrm>
            <a:off x="11176375" y="237093"/>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rgbClr val="7F7F7F"/>
                </a:solidFill>
                <a:latin typeface="Helvetica Neue"/>
                <a:ea typeface="Helvetica Neue"/>
                <a:cs typeface="Helvetica Neue"/>
                <a:sym typeface="Helvetica Neue"/>
              </a:rPr>
              <a:t>4</a:t>
            </a:r>
            <a:endParaRPr sz="1467"/>
          </a:p>
        </p:txBody>
      </p:sp>
      <p:sp>
        <p:nvSpPr>
          <p:cNvPr id="220" name="Google Shape;220;p18"/>
          <p:cNvSpPr txBox="1"/>
          <p:nvPr/>
        </p:nvSpPr>
        <p:spPr>
          <a:xfrm>
            <a:off x="11627221" y="244475"/>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5</a:t>
            </a:r>
            <a:endParaRPr sz="1467"/>
          </a:p>
        </p:txBody>
      </p:sp>
      <p:sp>
        <p:nvSpPr>
          <p:cNvPr id="221" name="Google Shape;221;p18"/>
          <p:cNvSpPr txBox="1"/>
          <p:nvPr/>
        </p:nvSpPr>
        <p:spPr>
          <a:xfrm>
            <a:off x="9849647" y="231775"/>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1</a:t>
            </a:r>
            <a:endParaRPr sz="1467"/>
          </a:p>
        </p:txBody>
      </p:sp>
      <p:pic>
        <p:nvPicPr>
          <p:cNvPr id="222" name="Google Shape;222;p18"/>
          <p:cNvPicPr preferRelativeResize="0"/>
          <p:nvPr/>
        </p:nvPicPr>
        <p:blipFill rotWithShape="1">
          <a:blip r:embed="rId3">
            <a:alphaModFix/>
          </a:blip>
          <a:srcRect/>
          <a:stretch/>
        </p:blipFill>
        <p:spPr>
          <a:xfrm>
            <a:off x="6483338" y="6308726"/>
            <a:ext cx="5439145" cy="367423"/>
          </a:xfrm>
          <a:prstGeom prst="rect">
            <a:avLst/>
          </a:prstGeom>
          <a:noFill/>
          <a:ln>
            <a:noFill/>
          </a:ln>
        </p:spPr>
      </p:pic>
      <p:pic>
        <p:nvPicPr>
          <p:cNvPr id="223" name="Google Shape;223;p18" descr="A close up of a black background&#10;&#10;Description automatically generated"/>
          <p:cNvPicPr preferRelativeResize="0"/>
          <p:nvPr/>
        </p:nvPicPr>
        <p:blipFill rotWithShape="1">
          <a:blip r:embed="rId4">
            <a:alphaModFix/>
          </a:blip>
          <a:srcRect/>
          <a:stretch/>
        </p:blipFill>
        <p:spPr>
          <a:xfrm>
            <a:off x="75475" y="1455868"/>
            <a:ext cx="5744029" cy="4938869"/>
          </a:xfrm>
          <a:prstGeom prst="rect">
            <a:avLst/>
          </a:prstGeom>
          <a:noFill/>
          <a:ln>
            <a:noFill/>
          </a:ln>
        </p:spPr>
      </p:pic>
      <p:sp>
        <p:nvSpPr>
          <p:cNvPr id="3" name="TextBox 2">
            <a:extLst>
              <a:ext uri="{FF2B5EF4-FFF2-40B4-BE49-F238E27FC236}">
                <a16:creationId xmlns:a16="http://schemas.microsoft.com/office/drawing/2014/main" id="{DC45075F-FD15-A5D9-6836-39F85EC9C490}"/>
              </a:ext>
            </a:extLst>
          </p:cNvPr>
          <p:cNvSpPr txBox="1"/>
          <p:nvPr/>
        </p:nvSpPr>
        <p:spPr>
          <a:xfrm>
            <a:off x="6241303" y="2125128"/>
            <a:ext cx="3345757" cy="1477328"/>
          </a:xfrm>
          <a:prstGeom prst="rect">
            <a:avLst/>
          </a:prstGeom>
          <a:noFill/>
        </p:spPr>
        <p:txBody>
          <a:bodyPr wrap="square">
            <a:spAutoFit/>
          </a:bodyPr>
          <a:lstStyle/>
          <a:p>
            <a:r>
              <a:rPr lang="en-GB" sz="1800">
                <a:solidFill>
                  <a:schemeClr val="dk1"/>
                </a:solidFill>
                <a:latin typeface="Helvetica Neue"/>
                <a:ea typeface="Helvetica Neue"/>
                <a:cs typeface="Helvetica Neue"/>
                <a:sym typeface="Helvetica Neue"/>
              </a:rPr>
              <a:t>Set everyone a common goal of producing work to a high standard but give students the level of scaffolding appropriate for their level of confidence. </a:t>
            </a:r>
            <a:endParaRPr lang="en-GB" sz="1200"/>
          </a:p>
        </p:txBody>
      </p:sp>
      <p:sp>
        <p:nvSpPr>
          <p:cNvPr id="5" name="TextBox 4">
            <a:extLst>
              <a:ext uri="{FF2B5EF4-FFF2-40B4-BE49-F238E27FC236}">
                <a16:creationId xmlns:a16="http://schemas.microsoft.com/office/drawing/2014/main" id="{AC50565E-EB50-EB7E-C636-A7B605254A1D}"/>
              </a:ext>
            </a:extLst>
          </p:cNvPr>
          <p:cNvSpPr txBox="1"/>
          <p:nvPr/>
        </p:nvSpPr>
        <p:spPr>
          <a:xfrm>
            <a:off x="6231202" y="3820536"/>
            <a:ext cx="3355858" cy="923330"/>
          </a:xfrm>
          <a:prstGeom prst="rect">
            <a:avLst/>
          </a:prstGeom>
          <a:noFill/>
        </p:spPr>
        <p:txBody>
          <a:bodyPr wrap="square">
            <a:spAutoFit/>
          </a:bodyPr>
          <a:lstStyle/>
          <a:p>
            <a:r>
              <a:rPr lang="en-GB" sz="1800">
                <a:solidFill>
                  <a:schemeClr val="dk1"/>
                </a:solidFill>
                <a:latin typeface="Helvetica Neue"/>
                <a:ea typeface="Helvetica Neue"/>
                <a:cs typeface="Helvetica Neue"/>
                <a:sym typeface="Helvetica Neue"/>
              </a:rPr>
              <a:t>It can work for students to select their own level but this needs careful monitoring.</a:t>
            </a:r>
            <a:endParaRPr lang="en-GB" sz="1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9"/>
          <p:cNvSpPr/>
          <p:nvPr/>
        </p:nvSpPr>
        <p:spPr>
          <a:xfrm>
            <a:off x="0" y="616981"/>
            <a:ext cx="6096000" cy="6240800"/>
          </a:xfrm>
          <a:prstGeom prst="rect">
            <a:avLst/>
          </a:prstGeom>
          <a:solidFill>
            <a:srgbClr val="FCDF00"/>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29" name="Google Shape;229;p19"/>
          <p:cNvSpPr/>
          <p:nvPr/>
        </p:nvSpPr>
        <p:spPr>
          <a:xfrm>
            <a:off x="0" y="-94349"/>
            <a:ext cx="12192000" cy="860400"/>
          </a:xfrm>
          <a:prstGeom prst="rect">
            <a:avLst/>
          </a:prstGeom>
          <a:solidFill>
            <a:srgbClr val="6E6E71"/>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30" name="Google Shape;230;p19"/>
          <p:cNvSpPr/>
          <p:nvPr/>
        </p:nvSpPr>
        <p:spPr>
          <a:xfrm>
            <a:off x="571500" y="89553"/>
            <a:ext cx="431600" cy="144800"/>
          </a:xfrm>
          <a:prstGeom prst="rect">
            <a:avLst/>
          </a:prstGeom>
          <a:solidFill>
            <a:srgbClr val="FCDF00"/>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31" name="Google Shape;231;p19"/>
          <p:cNvSpPr txBox="1"/>
          <p:nvPr/>
        </p:nvSpPr>
        <p:spPr>
          <a:xfrm>
            <a:off x="460375" y="221316"/>
            <a:ext cx="7480000" cy="523200"/>
          </a:xfrm>
          <a:prstGeom prst="rect">
            <a:avLst/>
          </a:prstGeom>
          <a:noFill/>
          <a:ln>
            <a:noFill/>
          </a:ln>
        </p:spPr>
        <p:txBody>
          <a:bodyPr spcFirstLastPara="1" wrap="square" lIns="91433" tIns="45700" rIns="91433" bIns="45700" anchor="t" anchorCtr="0">
            <a:noAutofit/>
          </a:bodyPr>
          <a:lstStyle/>
          <a:p>
            <a:r>
              <a:rPr lang="en" sz="2800" b="1">
                <a:solidFill>
                  <a:schemeClr val="lt1"/>
                </a:solidFill>
                <a:latin typeface="Helvetica Neue"/>
                <a:ea typeface="Helvetica Neue"/>
                <a:cs typeface="Helvetica Neue"/>
                <a:sym typeface="Helvetica Neue"/>
              </a:rPr>
              <a:t>SCAFFOLDING</a:t>
            </a:r>
            <a:endParaRPr sz="1467"/>
          </a:p>
        </p:txBody>
      </p:sp>
      <p:sp>
        <p:nvSpPr>
          <p:cNvPr id="232" name="Google Shape;232;p19"/>
          <p:cNvSpPr/>
          <p:nvPr/>
        </p:nvSpPr>
        <p:spPr>
          <a:xfrm>
            <a:off x="6462227" y="935529"/>
            <a:ext cx="431600" cy="144800"/>
          </a:xfrm>
          <a:prstGeom prst="rect">
            <a:avLst/>
          </a:prstGeom>
          <a:solidFill>
            <a:srgbClr val="7F7F7F"/>
          </a:solidFill>
          <a:ln>
            <a:noFill/>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33" name="Google Shape;233;p19"/>
          <p:cNvSpPr txBox="1"/>
          <p:nvPr/>
        </p:nvSpPr>
        <p:spPr>
          <a:xfrm>
            <a:off x="6353547" y="1030667"/>
            <a:ext cx="5574800" cy="461600"/>
          </a:xfrm>
          <a:prstGeom prst="rect">
            <a:avLst/>
          </a:prstGeom>
          <a:noFill/>
          <a:ln>
            <a:noFill/>
          </a:ln>
        </p:spPr>
        <p:txBody>
          <a:bodyPr spcFirstLastPara="1" wrap="square" lIns="91433" tIns="45700" rIns="91433" bIns="45700" anchor="t" anchorCtr="0">
            <a:noAutofit/>
          </a:bodyPr>
          <a:lstStyle/>
          <a:p>
            <a:r>
              <a:rPr lang="en" sz="2400" b="1">
                <a:solidFill>
                  <a:schemeClr val="dk1"/>
                </a:solidFill>
                <a:latin typeface="Helvetica Neue"/>
                <a:ea typeface="Helvetica Neue"/>
                <a:cs typeface="Helvetica Neue"/>
                <a:sym typeface="Helvetica Neue"/>
              </a:rPr>
              <a:t>TAKE THE SCAFFOLDING DOWN</a:t>
            </a:r>
            <a:endParaRPr sz="1467"/>
          </a:p>
        </p:txBody>
      </p:sp>
      <p:sp>
        <p:nvSpPr>
          <p:cNvPr id="234" name="Google Shape;234;p19"/>
          <p:cNvSpPr txBox="1"/>
          <p:nvPr/>
        </p:nvSpPr>
        <p:spPr>
          <a:xfrm>
            <a:off x="6096000" y="1612564"/>
            <a:ext cx="3699247" cy="860399"/>
          </a:xfrm>
          <a:prstGeom prst="rect">
            <a:avLst/>
          </a:prstGeom>
          <a:noFill/>
          <a:ln>
            <a:noFill/>
          </a:ln>
        </p:spPr>
        <p:txBody>
          <a:bodyPr spcFirstLastPara="1" wrap="square" lIns="91433" tIns="45700" rIns="91433" bIns="45700" anchor="t" anchorCtr="0">
            <a:noAutofit/>
          </a:bodyPr>
          <a:lstStyle/>
          <a:p>
            <a:r>
              <a:rPr lang="en">
                <a:solidFill>
                  <a:schemeClr val="dk1"/>
                </a:solidFill>
                <a:latin typeface="Helvetica Neue"/>
                <a:ea typeface="Helvetica Neue"/>
                <a:cs typeface="Helvetica Neue"/>
                <a:sym typeface="Helvetica Neue"/>
              </a:rPr>
              <a:t>The classic sequence in modelling and scaffolding is: I do it; We do it; You do it. </a:t>
            </a:r>
            <a:endParaRPr sz="1200"/>
          </a:p>
        </p:txBody>
      </p:sp>
      <p:sp>
        <p:nvSpPr>
          <p:cNvPr id="235" name="Google Shape;235;p19"/>
          <p:cNvSpPr txBox="1"/>
          <p:nvPr/>
        </p:nvSpPr>
        <p:spPr>
          <a:xfrm>
            <a:off x="6076421" y="2876523"/>
            <a:ext cx="3773226" cy="1204588"/>
          </a:xfrm>
          <a:prstGeom prst="rect">
            <a:avLst/>
          </a:prstGeom>
          <a:noFill/>
          <a:ln>
            <a:noFill/>
          </a:ln>
        </p:spPr>
        <p:txBody>
          <a:bodyPr spcFirstLastPara="1" wrap="square" lIns="91433" tIns="45700" rIns="91433" bIns="45700" anchor="t" anchorCtr="0">
            <a:noAutofit/>
          </a:bodyPr>
          <a:lstStyle/>
          <a:p>
            <a:r>
              <a:rPr lang="en">
                <a:solidFill>
                  <a:schemeClr val="dk1"/>
                </a:solidFill>
                <a:latin typeface="Helvetica Neue"/>
                <a:ea typeface="Helvetica Neue"/>
                <a:cs typeface="Helvetica Neue"/>
                <a:sym typeface="Helvetica Neue"/>
              </a:rPr>
              <a:t>The culmination of an instruction and practice phase should be that students attempt a task independently</a:t>
            </a:r>
            <a:r>
              <a:rPr lang="en" sz="2267">
                <a:solidFill>
                  <a:schemeClr val="dk1"/>
                </a:solidFill>
                <a:latin typeface="Helvetica Neue"/>
                <a:ea typeface="Helvetica Neue"/>
                <a:cs typeface="Helvetica Neue"/>
                <a:sym typeface="Helvetica Neue"/>
              </a:rPr>
              <a:t>. </a:t>
            </a:r>
            <a:endParaRPr sz="1467"/>
          </a:p>
        </p:txBody>
      </p:sp>
      <p:cxnSp>
        <p:nvCxnSpPr>
          <p:cNvPr id="236" name="Google Shape;236;p19"/>
          <p:cNvCxnSpPr>
            <a:stCxn id="237" idx="6"/>
            <a:endCxn id="238" idx="2"/>
          </p:cNvCxnSpPr>
          <p:nvPr/>
        </p:nvCxnSpPr>
        <p:spPr>
          <a:xfrm>
            <a:off x="10119247" y="422351"/>
            <a:ext cx="1466800" cy="3200"/>
          </a:xfrm>
          <a:prstGeom prst="straightConnector1">
            <a:avLst/>
          </a:prstGeom>
          <a:noFill/>
          <a:ln w="19050" cap="flat" cmpd="sng">
            <a:solidFill>
              <a:schemeClr val="lt1"/>
            </a:solidFill>
            <a:prstDash val="solid"/>
            <a:miter lim="800000"/>
            <a:headEnd type="none" w="sm" len="sm"/>
            <a:tailEnd type="none" w="sm" len="sm"/>
          </a:ln>
        </p:spPr>
      </p:cxnSp>
      <p:sp>
        <p:nvSpPr>
          <p:cNvPr id="237" name="Google Shape;237;p19"/>
          <p:cNvSpPr/>
          <p:nvPr/>
        </p:nvSpPr>
        <p:spPr>
          <a:xfrm>
            <a:off x="9795247" y="260351"/>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39" name="Google Shape;239;p19"/>
          <p:cNvSpPr/>
          <p:nvPr/>
        </p:nvSpPr>
        <p:spPr>
          <a:xfrm>
            <a:off x="10249272" y="260351"/>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40" name="Google Shape;240;p19"/>
          <p:cNvSpPr/>
          <p:nvPr/>
        </p:nvSpPr>
        <p:spPr>
          <a:xfrm>
            <a:off x="10696947" y="263525"/>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41" name="Google Shape;241;p19"/>
          <p:cNvSpPr/>
          <p:nvPr/>
        </p:nvSpPr>
        <p:spPr>
          <a:xfrm>
            <a:off x="11141447" y="250825"/>
            <a:ext cx="324000" cy="324000"/>
          </a:xfrm>
          <a:prstGeom prst="ellipse">
            <a:avLst/>
          </a:prstGeom>
          <a:solidFill>
            <a:srgbClr val="7F7F7F"/>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38" name="Google Shape;238;p19"/>
          <p:cNvSpPr/>
          <p:nvPr/>
        </p:nvSpPr>
        <p:spPr>
          <a:xfrm>
            <a:off x="11585947" y="263525"/>
            <a:ext cx="324000" cy="324000"/>
          </a:xfrm>
          <a:prstGeom prst="ellipse">
            <a:avLst/>
          </a:prstGeom>
          <a:solidFill>
            <a:srgbClr val="FCDF00"/>
          </a:solidFill>
          <a:ln w="19050" cap="flat" cmpd="sng">
            <a:solidFill>
              <a:schemeClr val="lt1"/>
            </a:solidFill>
            <a:prstDash val="solid"/>
            <a:miter lim="800000"/>
            <a:headEnd type="none" w="sm" len="sm"/>
            <a:tailEnd type="none" w="sm" len="sm"/>
          </a:ln>
        </p:spPr>
        <p:txBody>
          <a:bodyPr spcFirstLastPara="1" wrap="square" lIns="91433" tIns="45700" rIns="91433" bIns="45700" anchor="ctr" anchorCtr="0">
            <a:noAutofit/>
          </a:bodyPr>
          <a:lstStyle/>
          <a:p>
            <a:pPr algn="ctr"/>
            <a:endParaRPr sz="1867">
              <a:solidFill>
                <a:schemeClr val="lt1"/>
              </a:solidFill>
              <a:latin typeface="Calibri"/>
              <a:ea typeface="Calibri"/>
              <a:cs typeface="Calibri"/>
              <a:sym typeface="Calibri"/>
            </a:endParaRPr>
          </a:p>
        </p:txBody>
      </p:sp>
      <p:sp>
        <p:nvSpPr>
          <p:cNvPr id="242" name="Google Shape;242;p19"/>
          <p:cNvSpPr txBox="1"/>
          <p:nvPr/>
        </p:nvSpPr>
        <p:spPr>
          <a:xfrm>
            <a:off x="10303247" y="231775"/>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2</a:t>
            </a:r>
            <a:endParaRPr sz="1467"/>
          </a:p>
        </p:txBody>
      </p:sp>
      <p:sp>
        <p:nvSpPr>
          <p:cNvPr id="243" name="Google Shape;243;p19"/>
          <p:cNvSpPr txBox="1"/>
          <p:nvPr/>
        </p:nvSpPr>
        <p:spPr>
          <a:xfrm>
            <a:off x="10738221" y="247651"/>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3</a:t>
            </a:r>
            <a:endParaRPr sz="1467"/>
          </a:p>
        </p:txBody>
      </p:sp>
      <p:sp>
        <p:nvSpPr>
          <p:cNvPr id="244" name="Google Shape;244;p19"/>
          <p:cNvSpPr txBox="1"/>
          <p:nvPr/>
        </p:nvSpPr>
        <p:spPr>
          <a:xfrm>
            <a:off x="11176375" y="237093"/>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4</a:t>
            </a:r>
            <a:endParaRPr sz="1467"/>
          </a:p>
        </p:txBody>
      </p:sp>
      <p:sp>
        <p:nvSpPr>
          <p:cNvPr id="245" name="Google Shape;245;p19"/>
          <p:cNvSpPr txBox="1"/>
          <p:nvPr/>
        </p:nvSpPr>
        <p:spPr>
          <a:xfrm>
            <a:off x="11627221" y="244475"/>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rgbClr val="7F7F7F"/>
                </a:solidFill>
                <a:latin typeface="Helvetica Neue"/>
                <a:ea typeface="Helvetica Neue"/>
                <a:cs typeface="Helvetica Neue"/>
                <a:sym typeface="Helvetica Neue"/>
              </a:rPr>
              <a:t>5</a:t>
            </a:r>
            <a:endParaRPr sz="1467"/>
          </a:p>
        </p:txBody>
      </p:sp>
      <p:sp>
        <p:nvSpPr>
          <p:cNvPr id="246" name="Google Shape;246;p19"/>
          <p:cNvSpPr txBox="1"/>
          <p:nvPr/>
        </p:nvSpPr>
        <p:spPr>
          <a:xfrm>
            <a:off x="9849647" y="231775"/>
            <a:ext cx="228800" cy="369200"/>
          </a:xfrm>
          <a:prstGeom prst="rect">
            <a:avLst/>
          </a:prstGeom>
          <a:noFill/>
          <a:ln>
            <a:noFill/>
          </a:ln>
        </p:spPr>
        <p:txBody>
          <a:bodyPr spcFirstLastPara="1" wrap="square" lIns="91433" tIns="45700" rIns="91433" bIns="45700" anchor="t" anchorCtr="0">
            <a:noAutofit/>
          </a:bodyPr>
          <a:lstStyle/>
          <a:p>
            <a:pPr algn="ctr"/>
            <a:r>
              <a:rPr lang="en" sz="1867">
                <a:solidFill>
                  <a:schemeClr val="lt1"/>
                </a:solidFill>
                <a:latin typeface="Helvetica Neue"/>
                <a:ea typeface="Helvetica Neue"/>
                <a:cs typeface="Helvetica Neue"/>
                <a:sym typeface="Helvetica Neue"/>
              </a:rPr>
              <a:t>1</a:t>
            </a:r>
            <a:endParaRPr sz="1467"/>
          </a:p>
        </p:txBody>
      </p:sp>
      <p:sp>
        <p:nvSpPr>
          <p:cNvPr id="247" name="Google Shape;247;p19"/>
          <p:cNvSpPr txBox="1"/>
          <p:nvPr/>
        </p:nvSpPr>
        <p:spPr>
          <a:xfrm>
            <a:off x="6149547" y="4340897"/>
            <a:ext cx="3814500" cy="1377847"/>
          </a:xfrm>
          <a:prstGeom prst="rect">
            <a:avLst/>
          </a:prstGeom>
          <a:noFill/>
          <a:ln>
            <a:noFill/>
          </a:ln>
        </p:spPr>
        <p:txBody>
          <a:bodyPr spcFirstLastPara="1" wrap="square" lIns="91433" tIns="45700" rIns="91433" bIns="45700" anchor="t" anchorCtr="0">
            <a:noAutofit/>
          </a:bodyPr>
          <a:lstStyle/>
          <a:p>
            <a:r>
              <a:rPr lang="en" sz="2000">
                <a:solidFill>
                  <a:schemeClr val="dk1"/>
                </a:solidFill>
                <a:latin typeface="Helvetica Neue"/>
                <a:ea typeface="Helvetica Neue"/>
                <a:cs typeface="Helvetica Neue"/>
                <a:sym typeface="Helvetica Neue"/>
              </a:rPr>
              <a:t>If the scaffolding has achieved its purpose, this can be a confidence boosting moment.</a:t>
            </a:r>
            <a:endParaRPr sz="1400"/>
          </a:p>
        </p:txBody>
      </p:sp>
      <p:pic>
        <p:nvPicPr>
          <p:cNvPr id="248" name="Google Shape;248;p19"/>
          <p:cNvPicPr preferRelativeResize="0"/>
          <p:nvPr/>
        </p:nvPicPr>
        <p:blipFill rotWithShape="1">
          <a:blip r:embed="rId3">
            <a:alphaModFix/>
          </a:blip>
          <a:srcRect/>
          <a:stretch/>
        </p:blipFill>
        <p:spPr>
          <a:xfrm>
            <a:off x="6483338" y="6308726"/>
            <a:ext cx="5439145" cy="367423"/>
          </a:xfrm>
          <a:prstGeom prst="rect">
            <a:avLst/>
          </a:prstGeom>
          <a:noFill/>
          <a:ln>
            <a:noFill/>
          </a:ln>
        </p:spPr>
      </p:pic>
      <p:pic>
        <p:nvPicPr>
          <p:cNvPr id="249" name="Google Shape;249;p19" descr="A picture containing game, shirt&#10;&#10;Description automatically generated"/>
          <p:cNvPicPr preferRelativeResize="0"/>
          <p:nvPr/>
        </p:nvPicPr>
        <p:blipFill rotWithShape="1">
          <a:blip r:embed="rId4">
            <a:alphaModFix/>
          </a:blip>
          <a:srcRect/>
          <a:stretch/>
        </p:blipFill>
        <p:spPr>
          <a:xfrm>
            <a:off x="426012" y="1161602"/>
            <a:ext cx="4904569" cy="547508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58E43C-40B9-3579-DC65-716B5FA583C4}"/>
              </a:ext>
            </a:extLst>
          </p:cNvPr>
          <p:cNvSpPr txBox="1"/>
          <p:nvPr/>
        </p:nvSpPr>
        <p:spPr>
          <a:xfrm>
            <a:off x="900259" y="2669113"/>
            <a:ext cx="12718519" cy="369332"/>
          </a:xfrm>
          <a:prstGeom prst="rect">
            <a:avLst/>
          </a:prstGeom>
          <a:noFill/>
        </p:spPr>
        <p:txBody>
          <a:bodyPr wrap="square">
            <a:spAutoFit/>
          </a:bodyPr>
          <a:lstStyle/>
          <a:p>
            <a:r>
              <a:rPr lang="en-GB" dirty="0">
                <a:solidFill>
                  <a:schemeClr val="dk1"/>
                </a:solidFill>
                <a:latin typeface="Arial" panose="020B0604020202020204" pitchFamily="34" charset="0"/>
                <a:ea typeface="Helvetica Neue"/>
                <a:cs typeface="Arial" panose="020B0604020202020204" pitchFamily="34" charset="0"/>
                <a:sym typeface="Helvetica Neue"/>
              </a:rPr>
              <a:t>Exemplars of completed or partially completed tasks.</a:t>
            </a:r>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DA4DB0B-AB68-BBED-5F75-221A96EA7C30}"/>
              </a:ext>
            </a:extLst>
          </p:cNvPr>
          <p:cNvSpPr txBox="1"/>
          <p:nvPr/>
        </p:nvSpPr>
        <p:spPr>
          <a:xfrm>
            <a:off x="900259" y="4104950"/>
            <a:ext cx="7548532" cy="369332"/>
          </a:xfrm>
          <a:prstGeom prst="rect">
            <a:avLst/>
          </a:prstGeom>
          <a:noFill/>
        </p:spPr>
        <p:txBody>
          <a:bodyPr wrap="square">
            <a:spAutoFit/>
          </a:bodyPr>
          <a:lstStyle/>
          <a:p>
            <a:r>
              <a:rPr lang="en">
                <a:solidFill>
                  <a:schemeClr val="dk1"/>
                </a:solidFill>
                <a:latin typeface="Arial" panose="020B0604020202020204" pitchFamily="34" charset="0"/>
                <a:ea typeface="Helvetica Neue"/>
                <a:cs typeface="Arial" panose="020B0604020202020204" pitchFamily="34" charset="0"/>
                <a:sym typeface="Helvetica Neue"/>
              </a:rPr>
              <a:t>Checklists of success criteria, live marking. </a:t>
            </a:r>
            <a:endParaRPr lang="en-GB">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CB1A576-64E4-EB8C-0A23-D4BE53A7499B}"/>
              </a:ext>
            </a:extLst>
          </p:cNvPr>
          <p:cNvSpPr txBox="1"/>
          <p:nvPr/>
        </p:nvSpPr>
        <p:spPr>
          <a:xfrm>
            <a:off x="900259" y="1888512"/>
            <a:ext cx="12078814" cy="646331"/>
          </a:xfrm>
          <a:prstGeom prst="rect">
            <a:avLst/>
          </a:prstGeom>
          <a:noFill/>
        </p:spPr>
        <p:txBody>
          <a:bodyPr wrap="square">
            <a:spAutoFit/>
          </a:bodyPr>
          <a:lstStyle/>
          <a:p>
            <a:r>
              <a:rPr lang="en-GB" dirty="0">
                <a:solidFill>
                  <a:schemeClr val="dk1"/>
                </a:solidFill>
                <a:latin typeface="Arial" panose="020B0604020202020204" pitchFamily="34" charset="0"/>
                <a:ea typeface="Helvetica Neue"/>
                <a:cs typeface="Arial" panose="020B0604020202020204" pitchFamily="34" charset="0"/>
                <a:sym typeface="Helvetica Neue"/>
              </a:rPr>
              <a:t>Word lists, knowledge organisers, sentence starters or sentence builders, </a:t>
            </a:r>
          </a:p>
          <a:p>
            <a:r>
              <a:rPr lang="en-GB" dirty="0">
                <a:solidFill>
                  <a:schemeClr val="dk1"/>
                </a:solidFill>
                <a:latin typeface="Arial" panose="020B0604020202020204" pitchFamily="34" charset="0"/>
                <a:ea typeface="Helvetica Neue"/>
                <a:cs typeface="Arial" panose="020B0604020202020204" pitchFamily="34" charset="0"/>
                <a:sym typeface="Helvetica Neue"/>
              </a:rPr>
              <a:t>useful phrases and connectives.</a:t>
            </a:r>
            <a:endParaRPr lang="en-GB"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C188C07E-5FCE-85C0-47B2-DD066C2AABA7}"/>
              </a:ext>
            </a:extLst>
          </p:cNvPr>
          <p:cNvSpPr txBox="1"/>
          <p:nvPr/>
        </p:nvSpPr>
        <p:spPr>
          <a:xfrm>
            <a:off x="900259" y="4737172"/>
            <a:ext cx="7548532" cy="923330"/>
          </a:xfrm>
          <a:prstGeom prst="rect">
            <a:avLst/>
          </a:prstGeom>
          <a:noFill/>
        </p:spPr>
        <p:txBody>
          <a:bodyPr wrap="square">
            <a:spAutoFit/>
          </a:bodyPr>
          <a:lstStyle/>
          <a:p>
            <a:r>
              <a:rPr lang="en" dirty="0">
                <a:solidFill>
                  <a:schemeClr val="dk1"/>
                </a:solidFill>
                <a:latin typeface="Arial" panose="020B0604020202020204" pitchFamily="34" charset="0"/>
                <a:ea typeface="Helvetica Neue"/>
                <a:cs typeface="Arial" panose="020B0604020202020204" pitchFamily="34" charset="0"/>
                <a:sym typeface="Helvetica Neue"/>
              </a:rPr>
              <a:t>Diagrams, concept maps</a:t>
            </a:r>
          </a:p>
          <a:p>
            <a:r>
              <a:rPr lang="en" dirty="0">
                <a:solidFill>
                  <a:schemeClr val="dk1"/>
                </a:solidFill>
                <a:latin typeface="Arial" panose="020B0604020202020204" pitchFamily="34" charset="0"/>
                <a:ea typeface="Helvetica Neue"/>
                <a:cs typeface="Arial" panose="020B0604020202020204" pitchFamily="34" charset="0"/>
                <a:sym typeface="Helvetica Neue"/>
              </a:rPr>
              <a:t> </a:t>
            </a:r>
          </a:p>
          <a:p>
            <a:r>
              <a:rPr lang="en" dirty="0">
                <a:solidFill>
                  <a:schemeClr val="dk1"/>
                </a:solidFill>
                <a:latin typeface="Arial" panose="020B0604020202020204" pitchFamily="34" charset="0"/>
                <a:ea typeface="Helvetica Neue"/>
                <a:cs typeface="Arial" panose="020B0604020202020204" pitchFamily="34" charset="0"/>
                <a:sym typeface="Helvetica Neue"/>
              </a:rPr>
              <a:t>Sufficient time to process. </a:t>
            </a:r>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7A47F907-B9B5-B5C4-FFD8-63BB022A405C}"/>
              </a:ext>
            </a:extLst>
          </p:cNvPr>
          <p:cNvSpPr txBox="1"/>
          <p:nvPr/>
        </p:nvSpPr>
        <p:spPr>
          <a:xfrm>
            <a:off x="900259" y="1384910"/>
            <a:ext cx="3402073" cy="369332"/>
          </a:xfrm>
          <a:prstGeom prst="rect">
            <a:avLst/>
          </a:prstGeom>
          <a:noFill/>
        </p:spPr>
        <p:txBody>
          <a:bodyPr wrap="square">
            <a:spAutoFit/>
          </a:bodyPr>
          <a:lstStyle/>
          <a:p>
            <a:r>
              <a:rPr lang="en">
                <a:solidFill>
                  <a:schemeClr val="dk1"/>
                </a:solidFill>
                <a:latin typeface="Arial" panose="020B0604020202020204" pitchFamily="34" charset="0"/>
                <a:ea typeface="Helvetica Neue"/>
                <a:cs typeface="Arial" panose="020B0604020202020204" pitchFamily="34" charset="0"/>
                <a:sym typeface="Helvetica Neue"/>
              </a:rPr>
              <a:t>Guided practice. </a:t>
            </a:r>
            <a:endParaRPr lang="en-GB">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5E73056-3628-F1BF-F8A6-6F0E3E353675}"/>
              </a:ext>
            </a:extLst>
          </p:cNvPr>
          <p:cNvSpPr txBox="1"/>
          <p:nvPr/>
        </p:nvSpPr>
        <p:spPr>
          <a:xfrm>
            <a:off x="900260" y="660355"/>
            <a:ext cx="12392852" cy="646331"/>
          </a:xfrm>
          <a:prstGeom prst="rect">
            <a:avLst/>
          </a:prstGeom>
          <a:noFill/>
        </p:spPr>
        <p:txBody>
          <a:bodyPr wrap="square">
            <a:spAutoFit/>
          </a:bodyPr>
          <a:lstStyle/>
          <a:p>
            <a:r>
              <a:rPr lang="en-GB">
                <a:solidFill>
                  <a:schemeClr val="dk1"/>
                </a:solidFill>
                <a:latin typeface="Arial" panose="020B0604020202020204" pitchFamily="34" charset="0"/>
                <a:ea typeface="Helvetica Neue"/>
                <a:cs typeface="Arial" panose="020B0604020202020204" pitchFamily="34" charset="0"/>
                <a:sym typeface="Helvetica Neue"/>
              </a:rPr>
              <a:t>Break down a task into steps that students will need to follow in order to</a:t>
            </a:r>
          </a:p>
          <a:p>
            <a:r>
              <a:rPr lang="en-GB">
                <a:solidFill>
                  <a:schemeClr val="dk1"/>
                </a:solidFill>
                <a:latin typeface="Arial" panose="020B0604020202020204" pitchFamily="34" charset="0"/>
                <a:ea typeface="Helvetica Neue"/>
                <a:cs typeface="Arial" panose="020B0604020202020204" pitchFamily="34" charset="0"/>
                <a:sym typeface="Helvetica Neue"/>
              </a:rPr>
              <a:t>achieve success.</a:t>
            </a:r>
            <a:endParaRPr lang="en-GB">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DE2EDFC-1A3E-3CB2-34EC-0EDAF48C6E6C}"/>
              </a:ext>
            </a:extLst>
          </p:cNvPr>
          <p:cNvSpPr txBox="1"/>
          <p:nvPr/>
        </p:nvSpPr>
        <p:spPr>
          <a:xfrm>
            <a:off x="900259" y="3250939"/>
            <a:ext cx="10270504" cy="646331"/>
          </a:xfrm>
          <a:prstGeom prst="rect">
            <a:avLst/>
          </a:prstGeom>
          <a:noFill/>
        </p:spPr>
        <p:txBody>
          <a:bodyPr wrap="square">
            <a:spAutoFit/>
          </a:bodyPr>
          <a:lstStyle/>
          <a:p>
            <a:r>
              <a:rPr lang="en" dirty="0">
                <a:solidFill>
                  <a:schemeClr val="dk1"/>
                </a:solidFill>
                <a:latin typeface="Arial" panose="020B0604020202020204" pitchFamily="34" charset="0"/>
                <a:ea typeface="Helvetica Neue"/>
                <a:cs typeface="Arial" panose="020B0604020202020204" pitchFamily="34" charset="0"/>
                <a:sym typeface="Helvetica Neue"/>
              </a:rPr>
              <a:t>M</a:t>
            </a:r>
            <a:r>
              <a:rPr lang="en" sz="1800" dirty="0">
                <a:solidFill>
                  <a:schemeClr val="dk1"/>
                </a:solidFill>
                <a:latin typeface="Arial" panose="020B0604020202020204" pitchFamily="34" charset="0"/>
                <a:ea typeface="Helvetica Neue"/>
                <a:cs typeface="Arial" panose="020B0604020202020204" pitchFamily="34" charset="0"/>
                <a:sym typeface="Helvetica Neue"/>
              </a:rPr>
              <a:t>anipulatives in maths and other concrete resources, e.g. fabrics in science, objects to handle for descriptions in English, sources in history, photos to sequence, practical equipment etc.</a:t>
            </a:r>
          </a:p>
        </p:txBody>
      </p:sp>
    </p:spTree>
    <p:extLst>
      <p:ext uri="{BB962C8B-B14F-4D97-AF65-F5344CB8AC3E}">
        <p14:creationId xmlns:p14="http://schemas.microsoft.com/office/powerpoint/2010/main" val="1571022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P spid="11"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2C7AD56-FE11-A321-0364-0E3CA64CF4B3}"/>
              </a:ext>
            </a:extLst>
          </p:cNvPr>
          <p:cNvPicPr>
            <a:picLocks noChangeAspect="1"/>
          </p:cNvPicPr>
          <p:nvPr/>
        </p:nvPicPr>
        <p:blipFill>
          <a:blip r:embed="rId2"/>
          <a:stretch>
            <a:fillRect/>
          </a:stretch>
        </p:blipFill>
        <p:spPr>
          <a:xfrm>
            <a:off x="1517158" y="696680"/>
            <a:ext cx="8871180" cy="5611020"/>
          </a:xfrm>
          <a:prstGeom prst="rect">
            <a:avLst/>
          </a:prstGeom>
        </p:spPr>
      </p:pic>
    </p:spTree>
    <p:extLst>
      <p:ext uri="{BB962C8B-B14F-4D97-AF65-F5344CB8AC3E}">
        <p14:creationId xmlns:p14="http://schemas.microsoft.com/office/powerpoint/2010/main" val="10324394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6CF42-7F2A-4803-87C8-EA24F02B2FD7}"/>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6237463D-C7CA-E389-EAF4-67A8D835A190}"/>
              </a:ext>
            </a:extLst>
          </p:cNvPr>
          <p:cNvSpPr txBox="1">
            <a:spLocks noGrp="1"/>
          </p:cNvSpPr>
          <p:nvPr>
            <p:ph idx="1"/>
          </p:nvPr>
        </p:nvSpPr>
        <p:spPr>
          <a:xfrm>
            <a:off x="641023" y="1825625"/>
            <a:ext cx="11001080" cy="3884653"/>
          </a:xfrm>
          <a:prstGeom prst="rect">
            <a:avLst/>
          </a:prstGeom>
          <a:noFill/>
        </p:spPr>
        <p:txBody>
          <a:bodyPr wrap="square">
            <a:spAutoFit/>
          </a:bodyPr>
          <a:lstStyle/>
          <a:p>
            <a:pPr>
              <a:lnSpc>
                <a:spcPct val="107000"/>
              </a:lnSpc>
              <a:spcBef>
                <a:spcPts val="600"/>
              </a:spcBef>
              <a:spcAft>
                <a:spcPts val="1200"/>
              </a:spcAft>
            </a:pPr>
            <a:r>
              <a:rPr lang="en-GB" sz="28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Flexible grouping</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1600" dirty="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Flexible grouping is perhaps the core practice in differentiating tasks and instructions for different learners. It enables groups to be formed based on ability, learning style or interest. Flexible learning allows for groups to flex and change so that pupils can learn effectively while still feeling a part of the wider class. The EEF recommends that teachers use flexible grouping effectively by: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forming pupils at a similar level into a </a:t>
            </a:r>
            <a:r>
              <a:rPr lang="en-GB" sz="16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temporary group that splits away from the class </a:t>
            </a:r>
            <a:r>
              <a:rPr lang="en-GB" sz="16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to work on a specific area e.g. </a:t>
            </a:r>
            <a:r>
              <a:rPr lang="en-GB" sz="16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split inputs or split sessions with a TA like some year groups already do, but thi</a:t>
            </a:r>
            <a:r>
              <a:rPr lang="en-GB" sz="1600"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s may not be every lesson</a:t>
            </a:r>
            <a:r>
              <a:rPr lang="en-GB" sz="16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forming </a:t>
            </a:r>
            <a:r>
              <a:rPr lang="en-GB" sz="16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mixed-ability groups </a:t>
            </a:r>
            <a:r>
              <a:rPr lang="en-GB" sz="16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for certain tasks so pupils can support each other</a:t>
            </a:r>
            <a:endParaRPr lang="en-GB" sz="1400" dirty="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6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allowing groups to </a:t>
            </a:r>
            <a:r>
              <a:rPr lang="en-GB" sz="16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bend and flex </a:t>
            </a:r>
            <a:r>
              <a:rPr lang="en-GB" sz="1600" dirty="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depending on circumstances, and ensuring that pupils also take part in activities as a whole class. </a:t>
            </a:r>
            <a:r>
              <a:rPr lang="en-GB" sz="1600"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At </a:t>
            </a:r>
            <a:r>
              <a:rPr lang="en-GB" sz="1600" dirty="0" err="1">
                <a:solidFill>
                  <a:srgbClr val="FF0000"/>
                </a:solidFill>
                <a:latin typeface="Arial" panose="020B0604020202020204" pitchFamily="34" charset="0"/>
                <a:ea typeface="Times New Roman" panose="02020603050405020304" pitchFamily="18" charset="0"/>
                <a:cs typeface="Times New Roman" panose="02020603050405020304" pitchFamily="18" charset="0"/>
              </a:rPr>
              <a:t>Staniland</a:t>
            </a:r>
            <a:r>
              <a:rPr lang="en-GB" sz="1600" dirty="0">
                <a:solidFill>
                  <a:srgbClr val="FF0000"/>
                </a:solidFill>
                <a:latin typeface="Arial" panose="020B0604020202020204" pitchFamily="34" charset="0"/>
                <a:ea typeface="Times New Roman" panose="02020603050405020304" pitchFamily="18" charset="0"/>
                <a:cs typeface="Times New Roman" panose="02020603050405020304" pitchFamily="18" charset="0"/>
              </a:rPr>
              <a:t> when TAs may be used for cover, they are off ill, or they need to support an individual child in crisis, you are good at adapting for those lessons and provide that flexibility with groups.</a:t>
            </a:r>
            <a:endParaRPr lang="en-GB" sz="1400" dirty="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10DAE1C-69F4-4AE0-8E0E-99A7C8CE3437}"/>
              </a:ext>
            </a:extLst>
          </p:cNvPr>
          <p:cNvPicPr>
            <a:picLocks noChangeAspect="1"/>
          </p:cNvPicPr>
          <p:nvPr/>
        </p:nvPicPr>
        <p:blipFill>
          <a:blip r:embed="rId3"/>
          <a:stretch>
            <a:fillRect/>
          </a:stretch>
        </p:blipFill>
        <p:spPr>
          <a:xfrm>
            <a:off x="0" y="0"/>
            <a:ext cx="12192000" cy="1901167"/>
          </a:xfrm>
          <a:prstGeom prst="rect">
            <a:avLst/>
          </a:prstGeom>
        </p:spPr>
      </p:pic>
    </p:spTree>
    <p:extLst>
      <p:ext uri="{BB962C8B-B14F-4D97-AF65-F5344CB8AC3E}">
        <p14:creationId xmlns:p14="http://schemas.microsoft.com/office/powerpoint/2010/main" val="3413685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19266-DB78-46A5-A68A-17D80B25AFB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9E1314F-44D1-4F8C-8E92-F73372E23113}"/>
              </a:ext>
            </a:extLst>
          </p:cNvPr>
          <p:cNvSpPr>
            <a:spLocks noGrp="1"/>
          </p:cNvSpPr>
          <p:nvPr>
            <p:ph idx="1"/>
          </p:nvPr>
        </p:nvSpPr>
        <p:spPr>
          <a:xfrm>
            <a:off x="838200" y="2141537"/>
            <a:ext cx="10515600" cy="4351338"/>
          </a:xfrm>
        </p:spPr>
        <p:txBody>
          <a:bodyPr>
            <a:normAutofit/>
          </a:bodyPr>
          <a:lstStyle/>
          <a:p>
            <a:pPr>
              <a:lnSpc>
                <a:spcPct val="107000"/>
              </a:lnSpc>
              <a:spcAft>
                <a:spcPts val="1200"/>
              </a:spcAft>
            </a:pPr>
            <a:r>
              <a:rPr lang="en-GB" sz="1800">
                <a:solidFill>
                  <a:srgbClr val="333333"/>
                </a:solidFill>
                <a:effectLst/>
                <a:latin typeface="Arial" panose="020B0604020202020204" pitchFamily="34" charset="0"/>
                <a:ea typeface="Times New Roman" panose="02020603050405020304" pitchFamily="18" charset="0"/>
                <a:cs typeface="Times New Roman" panose="02020603050405020304" pitchFamily="18" charset="0"/>
              </a:rPr>
              <a:t>Technology can bring learning to life for pupils, particularly those who learn visually or through interaction. Technology can also go on to support learning outside of the classroom. The EEF recommends that teachers use technology effectively by:  </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modelling</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 or, as a class, feeding into a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worked example on an interactive whiteboard</a:t>
            </a:r>
            <a:endParaRPr lang="en-GB" sz="1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using video, audio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and sensory tools to help pupils engage with concepts</a:t>
            </a:r>
            <a:endParaRPr lang="en-GB" sz="18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allowing pupils to use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keyboards for extensive writing </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if handwriting is an obstacle to their learning</a:t>
            </a:r>
            <a:endParaRPr lang="en-GB" sz="18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setting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homework on interactive learning programmes</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 and using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video games</a:t>
            </a: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 to increase engagement</a:t>
            </a:r>
            <a:endParaRPr lang="en-GB" sz="1800">
              <a:solidFill>
                <a:srgbClr val="585858"/>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a:solidFill>
                  <a:srgbClr val="585858"/>
                </a:solidFill>
                <a:effectLst/>
                <a:latin typeface="Arial" panose="020B0604020202020204" pitchFamily="34" charset="0"/>
                <a:ea typeface="Times New Roman" panose="02020603050405020304" pitchFamily="18" charset="0"/>
                <a:cs typeface="Times New Roman" panose="02020603050405020304" pitchFamily="18" charset="0"/>
              </a:rPr>
              <a:t>directing pupils to </a:t>
            </a:r>
            <a:r>
              <a:rPr lang="en-GB" sz="180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helpful websites and apps to enhance their learning</a:t>
            </a:r>
            <a:endParaRPr lang="en-GB" sz="1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0A60053-C52D-48CB-A9A9-69F0364429A3}"/>
              </a:ext>
            </a:extLst>
          </p:cNvPr>
          <p:cNvPicPr>
            <a:picLocks noChangeAspect="1"/>
          </p:cNvPicPr>
          <p:nvPr/>
        </p:nvPicPr>
        <p:blipFill>
          <a:blip r:embed="rId2"/>
          <a:stretch>
            <a:fillRect/>
          </a:stretch>
        </p:blipFill>
        <p:spPr>
          <a:xfrm>
            <a:off x="0" y="0"/>
            <a:ext cx="12192000" cy="1999093"/>
          </a:xfrm>
          <a:prstGeom prst="rect">
            <a:avLst/>
          </a:prstGeom>
        </p:spPr>
      </p:pic>
    </p:spTree>
    <p:extLst>
      <p:ext uri="{BB962C8B-B14F-4D97-AF65-F5344CB8AC3E}">
        <p14:creationId xmlns:p14="http://schemas.microsoft.com/office/powerpoint/2010/main" val="1458139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19266-DB78-46A5-A68A-17D80B25AFB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9E1314F-44D1-4F8C-8E92-F73372E23113}"/>
              </a:ext>
            </a:extLst>
          </p:cNvPr>
          <p:cNvSpPr>
            <a:spLocks noGrp="1"/>
          </p:cNvSpPr>
          <p:nvPr>
            <p:ph idx="1"/>
          </p:nvPr>
        </p:nvSpPr>
        <p:spPr>
          <a:xfrm>
            <a:off x="838200" y="2506662"/>
            <a:ext cx="10515600" cy="4351338"/>
          </a:xfrm>
        </p:spPr>
        <p:txBody>
          <a:bodyPr>
            <a:normAutofit/>
          </a:bodyPr>
          <a:lstStyle/>
          <a:p>
            <a:r>
              <a:rPr lang="en-GB">
                <a:latin typeface="Arial" panose="020B0604020202020204" pitchFamily="34" charset="0"/>
                <a:cs typeface="Arial" panose="020B0604020202020204" pitchFamily="34" charset="0"/>
              </a:rPr>
              <a:t>It’s the future we are preparing them for.</a:t>
            </a:r>
          </a:p>
          <a:p>
            <a:r>
              <a:rPr lang="en-GB">
                <a:latin typeface="Arial" panose="020B0604020202020204" pitchFamily="34" charset="0"/>
                <a:cs typeface="Arial" panose="020B0604020202020204" pitchFamily="34" charset="0"/>
              </a:rPr>
              <a:t>Some learners with SEND learn much better when you remove the social interaction. </a:t>
            </a:r>
          </a:p>
          <a:p>
            <a:r>
              <a:rPr lang="en-GB">
                <a:latin typeface="Arial" panose="020B0604020202020204" pitchFamily="34" charset="0"/>
                <a:cs typeface="Arial" panose="020B0604020202020204" pitchFamily="34" charset="0"/>
              </a:rPr>
              <a:t>Examples include: </a:t>
            </a:r>
          </a:p>
          <a:p>
            <a:pPr lvl="1"/>
            <a:r>
              <a:rPr lang="en-GB">
                <a:latin typeface="Arial" panose="020B0604020202020204" pitchFamily="34" charset="0"/>
                <a:cs typeface="Arial" panose="020B0604020202020204" pitchFamily="34" charset="0"/>
              </a:rPr>
              <a:t>Visualisers </a:t>
            </a:r>
          </a:p>
          <a:p>
            <a:pPr lvl="1"/>
            <a:r>
              <a:rPr lang="en-GB">
                <a:latin typeface="Arial" panose="020B0604020202020204" pitchFamily="34" charset="0"/>
                <a:cs typeface="Arial" panose="020B0604020202020204" pitchFamily="34" charset="0"/>
              </a:rPr>
              <a:t>Instructional apps that provide modelling and opportunities to practice skills.</a:t>
            </a:r>
          </a:p>
          <a:p>
            <a:pPr lvl="1"/>
            <a:r>
              <a:rPr lang="en-GB">
                <a:latin typeface="Arial" panose="020B0604020202020204" pitchFamily="34" charset="0"/>
                <a:cs typeface="Arial" panose="020B0604020202020204" pitchFamily="34" charset="0"/>
              </a:rPr>
              <a:t>Non-instructive apps – aids to learning e.g. note taking apps</a:t>
            </a:r>
          </a:p>
          <a:p>
            <a:pPr lvl="1"/>
            <a:r>
              <a:rPr lang="en-GB">
                <a:latin typeface="Arial" panose="020B0604020202020204" pitchFamily="34" charset="0"/>
                <a:cs typeface="Arial" panose="020B0604020202020204" pitchFamily="34" charset="0"/>
              </a:rPr>
              <a:t>Assistive technology – immersive reader etc  </a:t>
            </a:r>
          </a:p>
        </p:txBody>
      </p:sp>
      <p:pic>
        <p:nvPicPr>
          <p:cNvPr id="5" name="Picture 4">
            <a:extLst>
              <a:ext uri="{FF2B5EF4-FFF2-40B4-BE49-F238E27FC236}">
                <a16:creationId xmlns:a16="http://schemas.microsoft.com/office/drawing/2014/main" id="{60A60053-C52D-48CB-A9A9-69F0364429A3}"/>
              </a:ext>
            </a:extLst>
          </p:cNvPr>
          <p:cNvPicPr>
            <a:picLocks noChangeAspect="1"/>
          </p:cNvPicPr>
          <p:nvPr/>
        </p:nvPicPr>
        <p:blipFill>
          <a:blip r:embed="rId2"/>
          <a:stretch>
            <a:fillRect/>
          </a:stretch>
        </p:blipFill>
        <p:spPr>
          <a:xfrm>
            <a:off x="0" y="0"/>
            <a:ext cx="12192000" cy="1999093"/>
          </a:xfrm>
          <a:prstGeom prst="rect">
            <a:avLst/>
          </a:prstGeom>
        </p:spPr>
      </p:pic>
    </p:spTree>
    <p:extLst>
      <p:ext uri="{BB962C8B-B14F-4D97-AF65-F5344CB8AC3E}">
        <p14:creationId xmlns:p14="http://schemas.microsoft.com/office/powerpoint/2010/main" val="3616781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0F34F-8851-3C6A-4223-D0D0A350745C}"/>
              </a:ext>
            </a:extLst>
          </p:cNvPr>
          <p:cNvSpPr>
            <a:spLocks noGrp="1"/>
          </p:cNvSpPr>
          <p:nvPr>
            <p:ph type="title"/>
          </p:nvPr>
        </p:nvSpPr>
        <p:spPr/>
        <p:txBody>
          <a:bodyPr/>
          <a:lstStyle/>
          <a:p>
            <a:endParaRPr lang="en-US"/>
          </a:p>
        </p:txBody>
      </p:sp>
      <p:pic>
        <p:nvPicPr>
          <p:cNvPr id="4" name="Picture 4" descr="Text, letter&#10;&#10;Description automatically generated">
            <a:extLst>
              <a:ext uri="{FF2B5EF4-FFF2-40B4-BE49-F238E27FC236}">
                <a16:creationId xmlns:a16="http://schemas.microsoft.com/office/drawing/2014/main" id="{44CFE4A4-C5A1-92A7-270B-328C738D821A}"/>
              </a:ext>
            </a:extLst>
          </p:cNvPr>
          <p:cNvPicPr>
            <a:picLocks noGrp="1" noChangeAspect="1"/>
          </p:cNvPicPr>
          <p:nvPr>
            <p:ph idx="1"/>
          </p:nvPr>
        </p:nvPicPr>
        <p:blipFill>
          <a:blip r:embed="rId2"/>
          <a:stretch>
            <a:fillRect/>
          </a:stretch>
        </p:blipFill>
        <p:spPr>
          <a:xfrm>
            <a:off x="688588" y="243913"/>
            <a:ext cx="10424531" cy="2152882"/>
          </a:xfrm>
        </p:spPr>
      </p:pic>
      <p:sp>
        <p:nvSpPr>
          <p:cNvPr id="5" name="TextBox 4">
            <a:extLst>
              <a:ext uri="{FF2B5EF4-FFF2-40B4-BE49-F238E27FC236}">
                <a16:creationId xmlns:a16="http://schemas.microsoft.com/office/drawing/2014/main" id="{7249AEDE-FC74-18B4-D08E-BD7CE90FA1A4}"/>
              </a:ext>
            </a:extLst>
          </p:cNvPr>
          <p:cNvSpPr txBox="1"/>
          <p:nvPr/>
        </p:nvSpPr>
        <p:spPr>
          <a:xfrm>
            <a:off x="844446" y="3164174"/>
            <a:ext cx="4823083" cy="2677656"/>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Children with  fine motor skills difficulties, may struggle with recording ideas. How many of your children with SEND are exhausted once they've written the date and LI?</a:t>
            </a:r>
          </a:p>
        </p:txBody>
      </p:sp>
      <p:sp>
        <p:nvSpPr>
          <p:cNvPr id="6" name="TextBox 5">
            <a:extLst>
              <a:ext uri="{FF2B5EF4-FFF2-40B4-BE49-F238E27FC236}">
                <a16:creationId xmlns:a16="http://schemas.microsoft.com/office/drawing/2014/main" id="{EA221647-B50E-D522-997A-4D467CF5B784}"/>
              </a:ext>
            </a:extLst>
          </p:cNvPr>
          <p:cNvSpPr txBox="1"/>
          <p:nvPr/>
        </p:nvSpPr>
        <p:spPr>
          <a:xfrm>
            <a:off x="7191532" y="3121700"/>
            <a:ext cx="3432746"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cs typeface="Calibri"/>
              </a:rPr>
              <a:t>Is it a requirement all the time.? What could we do instead?</a:t>
            </a:r>
            <a:endParaRPr lang="en-GB" sz="2800"/>
          </a:p>
        </p:txBody>
      </p:sp>
    </p:spTree>
    <p:extLst>
      <p:ext uri="{BB962C8B-B14F-4D97-AF65-F5344CB8AC3E}">
        <p14:creationId xmlns:p14="http://schemas.microsoft.com/office/powerpoint/2010/main" val="2784718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6" name="Picture 6" descr="Table&#10;&#10;Description automatically generated">
            <a:extLst>
              <a:ext uri="{FF2B5EF4-FFF2-40B4-BE49-F238E27FC236}">
                <a16:creationId xmlns:a16="http://schemas.microsoft.com/office/drawing/2014/main" id="{D7EFF9B9-C4B1-8BC1-972A-33E778FC5B4C}"/>
              </a:ext>
            </a:extLst>
          </p:cNvPr>
          <p:cNvPicPr>
            <a:picLocks noGrp="1" noChangeAspect="1"/>
          </p:cNvPicPr>
          <p:nvPr>
            <p:ph idx="1"/>
          </p:nvPr>
        </p:nvPicPr>
        <p:blipFill>
          <a:blip r:embed="rId2"/>
          <a:stretch>
            <a:fillRect/>
          </a:stretch>
        </p:blipFill>
        <p:spPr>
          <a:xfrm>
            <a:off x="141471" y="187860"/>
            <a:ext cx="8049092" cy="6565066"/>
          </a:xfrm>
        </p:spPr>
      </p:pic>
      <p:sp>
        <p:nvSpPr>
          <p:cNvPr id="2" name="TextBox 1">
            <a:extLst>
              <a:ext uri="{FF2B5EF4-FFF2-40B4-BE49-F238E27FC236}">
                <a16:creationId xmlns:a16="http://schemas.microsoft.com/office/drawing/2014/main" id="{DB160950-B0EA-D332-488F-624AD440A9A4}"/>
              </a:ext>
            </a:extLst>
          </p:cNvPr>
          <p:cNvSpPr txBox="1"/>
          <p:nvPr/>
        </p:nvSpPr>
        <p:spPr>
          <a:xfrm>
            <a:off x="8886669" y="559633"/>
            <a:ext cx="3065487"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Close procedure is a difficult task for SEND children.</a:t>
            </a:r>
          </a:p>
        </p:txBody>
      </p:sp>
      <p:sp>
        <p:nvSpPr>
          <p:cNvPr id="3" name="TextBox 2">
            <a:extLst>
              <a:ext uri="{FF2B5EF4-FFF2-40B4-BE49-F238E27FC236}">
                <a16:creationId xmlns:a16="http://schemas.microsoft.com/office/drawing/2014/main" id="{6D321F98-6768-2649-4909-B6FB45289C88}"/>
              </a:ext>
            </a:extLst>
          </p:cNvPr>
          <p:cNvSpPr txBox="1"/>
          <p:nvPr/>
        </p:nvSpPr>
        <p:spPr>
          <a:xfrm>
            <a:off x="8945381" y="3472721"/>
            <a:ext cx="3247867" cy="22467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How could you gather a SEN child's knowledge of sound after their learning experience?</a:t>
            </a:r>
            <a:endParaRPr lang="en-GB" dirty="0">
              <a:cs typeface="Calibri"/>
            </a:endParaRPr>
          </a:p>
        </p:txBody>
      </p:sp>
      <p:sp>
        <p:nvSpPr>
          <p:cNvPr id="5" name="TextBox 4">
            <a:extLst>
              <a:ext uri="{FF2B5EF4-FFF2-40B4-BE49-F238E27FC236}">
                <a16:creationId xmlns:a16="http://schemas.microsoft.com/office/drawing/2014/main" id="{0EC7B20A-BFFF-7BB7-5EC6-A794FB20F843}"/>
              </a:ext>
            </a:extLst>
          </p:cNvPr>
          <p:cNvSpPr txBox="1"/>
          <p:nvPr/>
        </p:nvSpPr>
        <p:spPr>
          <a:xfrm>
            <a:off x="9988446" y="2460885"/>
            <a:ext cx="1300396"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3600">
                <a:cs typeface="Calibri"/>
              </a:rPr>
              <a:t>Why?</a:t>
            </a:r>
          </a:p>
        </p:txBody>
      </p:sp>
    </p:spTree>
    <p:extLst>
      <p:ext uri="{BB962C8B-B14F-4D97-AF65-F5344CB8AC3E}">
        <p14:creationId xmlns:p14="http://schemas.microsoft.com/office/powerpoint/2010/main" val="26150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5EFC5-E3C9-64D1-67BC-1DFC51740108}"/>
              </a:ext>
            </a:extLst>
          </p:cNvPr>
          <p:cNvSpPr>
            <a:spLocks noGrp="1"/>
          </p:cNvSpPr>
          <p:nvPr>
            <p:ph type="title"/>
          </p:nvPr>
        </p:nvSpPr>
        <p:spPr/>
        <p:txBody>
          <a:bodyPr/>
          <a:lstStyle/>
          <a:p>
            <a:endParaRPr lang="en-US"/>
          </a:p>
        </p:txBody>
      </p:sp>
      <p:pic>
        <p:nvPicPr>
          <p:cNvPr id="4" name="Picture 4">
            <a:extLst>
              <a:ext uri="{FF2B5EF4-FFF2-40B4-BE49-F238E27FC236}">
                <a16:creationId xmlns:a16="http://schemas.microsoft.com/office/drawing/2014/main" id="{85CC1B57-0D37-B138-F8EA-0F0780744F05}"/>
              </a:ext>
            </a:extLst>
          </p:cNvPr>
          <p:cNvPicPr>
            <a:picLocks noGrp="1" noChangeAspect="1"/>
          </p:cNvPicPr>
          <p:nvPr>
            <p:ph idx="1"/>
          </p:nvPr>
        </p:nvPicPr>
        <p:blipFill>
          <a:blip r:embed="rId2"/>
          <a:stretch>
            <a:fillRect/>
          </a:stretch>
        </p:blipFill>
        <p:spPr>
          <a:xfrm rot="5400000">
            <a:off x="2304105" y="-508677"/>
            <a:ext cx="3769807" cy="6391555"/>
          </a:xfrm>
        </p:spPr>
      </p:pic>
      <p:pic>
        <p:nvPicPr>
          <p:cNvPr id="5" name="Picture 5">
            <a:extLst>
              <a:ext uri="{FF2B5EF4-FFF2-40B4-BE49-F238E27FC236}">
                <a16:creationId xmlns:a16="http://schemas.microsoft.com/office/drawing/2014/main" id="{8FA85BFB-CB09-76BB-5CE8-146DE1B227DD}"/>
              </a:ext>
            </a:extLst>
          </p:cNvPr>
          <p:cNvPicPr>
            <a:picLocks noChangeAspect="1"/>
          </p:cNvPicPr>
          <p:nvPr/>
        </p:nvPicPr>
        <p:blipFill>
          <a:blip r:embed="rId3"/>
          <a:stretch>
            <a:fillRect/>
          </a:stretch>
        </p:blipFill>
        <p:spPr>
          <a:xfrm>
            <a:off x="7372813" y="631336"/>
            <a:ext cx="3825956" cy="5595328"/>
          </a:xfrm>
          <a:prstGeom prst="rect">
            <a:avLst/>
          </a:prstGeom>
        </p:spPr>
      </p:pic>
      <p:sp>
        <p:nvSpPr>
          <p:cNvPr id="3" name="TextBox 2">
            <a:extLst>
              <a:ext uri="{FF2B5EF4-FFF2-40B4-BE49-F238E27FC236}">
                <a16:creationId xmlns:a16="http://schemas.microsoft.com/office/drawing/2014/main" id="{59B51B08-48A5-FC06-6F3A-0D65E06E6434}"/>
              </a:ext>
            </a:extLst>
          </p:cNvPr>
          <p:cNvSpPr txBox="1"/>
          <p:nvPr/>
        </p:nvSpPr>
        <p:spPr>
          <a:xfrm>
            <a:off x="2710174" y="4572002"/>
            <a:ext cx="3247867" cy="13849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cs typeface="Calibri"/>
              </a:rPr>
              <a:t>Different ways of making a task accessible.</a:t>
            </a:r>
            <a:endParaRPr lang="en-GB" dirty="0">
              <a:cs typeface="Calibri"/>
            </a:endParaRPr>
          </a:p>
        </p:txBody>
      </p:sp>
    </p:spTree>
    <p:extLst>
      <p:ext uri="{BB962C8B-B14F-4D97-AF65-F5344CB8AC3E}">
        <p14:creationId xmlns:p14="http://schemas.microsoft.com/office/powerpoint/2010/main" val="336022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76AC4E34-D6A0-4E21-B145-FF6CC62147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4" name="Picture 23">
              <a:extLst>
                <a:ext uri="{FF2B5EF4-FFF2-40B4-BE49-F238E27FC236}">
                  <a16:creationId xmlns:a16="http://schemas.microsoft.com/office/drawing/2014/main" id="{46DAF3C9-57D3-4380-91C8-0177A1E82AA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5" name="Rectangle 24">
              <a:extLst>
                <a:ext uri="{FF2B5EF4-FFF2-40B4-BE49-F238E27FC236}">
                  <a16:creationId xmlns:a16="http://schemas.microsoft.com/office/drawing/2014/main" id="{CF338E7C-2928-42FC-BA07-1B825D3010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26" name="Picture 25">
              <a:extLst>
                <a:ext uri="{FF2B5EF4-FFF2-40B4-BE49-F238E27FC236}">
                  <a16:creationId xmlns:a16="http://schemas.microsoft.com/office/drawing/2014/main" id="{C71FE40E-CC40-427F-AEFB-BB5EA0E97FE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7" name="Picture 26">
              <a:extLst>
                <a:ext uri="{FF2B5EF4-FFF2-40B4-BE49-F238E27FC236}">
                  <a16:creationId xmlns:a16="http://schemas.microsoft.com/office/drawing/2014/main" id="{412948D6-ACC1-4FAF-9E30-BD96CE3435E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9" name="Rectangle 28">
            <a:extLst>
              <a:ext uri="{FF2B5EF4-FFF2-40B4-BE49-F238E27FC236}">
                <a16:creationId xmlns:a16="http://schemas.microsoft.com/office/drawing/2014/main" id="{BCE0E071-1FFE-4CBC-B30E-1D152F07D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CAE844BA-5374-418B-9ECC-16C5697817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85" y="471792"/>
            <a:ext cx="11264630" cy="5914417"/>
          </a:xfrm>
          <a:prstGeom prst="rect">
            <a:avLst/>
          </a:prstGeom>
          <a:solidFill>
            <a:srgbClr val="FFFFF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F9A7A86-A2AF-3F15-62CC-A0B063C5B802}"/>
              </a:ext>
            </a:extLst>
          </p:cNvPr>
          <p:cNvPicPr>
            <a:picLocks noChangeAspect="1"/>
          </p:cNvPicPr>
          <p:nvPr/>
        </p:nvPicPr>
        <p:blipFill>
          <a:blip r:embed="rId5"/>
          <a:stretch>
            <a:fillRect/>
          </a:stretch>
        </p:blipFill>
        <p:spPr>
          <a:xfrm>
            <a:off x="6339385" y="1328408"/>
            <a:ext cx="4747101" cy="4201184"/>
          </a:xfrm>
          <a:prstGeom prst="rect">
            <a:avLst/>
          </a:prstGeom>
        </p:spPr>
      </p:pic>
      <p:sp>
        <p:nvSpPr>
          <p:cNvPr id="33" name="Rectangle 32">
            <a:extLst>
              <a:ext uri="{FF2B5EF4-FFF2-40B4-BE49-F238E27FC236}">
                <a16:creationId xmlns:a16="http://schemas.microsoft.com/office/drawing/2014/main" id="{6BAB2FD4-0F7E-4353-8B89-54760C0F4C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744" y="635508"/>
            <a:ext cx="10954512" cy="5586984"/>
          </a:xfrm>
          <a:prstGeom prst="rect">
            <a:avLst/>
          </a:prstGeom>
          <a:noFill/>
          <a:ln w="22225" cap="flat">
            <a:solidFill>
              <a:schemeClr val="accent1"/>
            </a:solidFill>
            <a:miter lim="800000"/>
          </a:ln>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5EDB19F2-BDFF-E899-811C-58B1061BFCBF}"/>
              </a:ext>
            </a:extLst>
          </p:cNvPr>
          <p:cNvSpPr txBox="1"/>
          <p:nvPr/>
        </p:nvSpPr>
        <p:spPr>
          <a:xfrm>
            <a:off x="1760810" y="2030447"/>
            <a:ext cx="3247867"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cs typeface="Calibri"/>
              </a:rPr>
              <a:t>EEF guidance</a:t>
            </a:r>
            <a:endParaRPr lang="en-GB" dirty="0">
              <a:cs typeface="Calibri"/>
            </a:endParaRPr>
          </a:p>
        </p:txBody>
      </p:sp>
    </p:spTree>
    <p:extLst>
      <p:ext uri="{BB962C8B-B14F-4D97-AF65-F5344CB8AC3E}">
        <p14:creationId xmlns:p14="http://schemas.microsoft.com/office/powerpoint/2010/main" val="7519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416EB-C563-B306-3402-BA1B6399C6E8}"/>
              </a:ext>
            </a:extLst>
          </p:cNvPr>
          <p:cNvSpPr>
            <a:spLocks noGrp="1"/>
          </p:cNvSpPr>
          <p:nvPr>
            <p:ph type="title"/>
          </p:nvPr>
        </p:nvSpPr>
        <p:spPr>
          <a:xfrm>
            <a:off x="2887355" y="747052"/>
            <a:ext cx="5947758" cy="2074737"/>
          </a:xfrm>
        </p:spPr>
        <p:txBody>
          <a:bodyPr vert="horz" lIns="91440" tIns="45720" rIns="91440" bIns="45720" rtlCol="0" anchor="b">
            <a:normAutofit fontScale="90000"/>
          </a:bodyPr>
          <a:lstStyle/>
          <a:p>
            <a:pPr algn="ctr"/>
            <a:r>
              <a:rPr lang="en-US" sz="8900" b="1" dirty="0">
                <a:cs typeface="Calibri Light"/>
              </a:rPr>
              <a:t>Accessibility</a:t>
            </a:r>
            <a:br>
              <a:rPr lang="en-US" sz="8000" dirty="0">
                <a:cs typeface="Calibri Light"/>
              </a:rPr>
            </a:br>
            <a:endParaRPr lang="en-US" sz="3100" kern="1200" dirty="0">
              <a:solidFill>
                <a:schemeClr val="tx1"/>
              </a:solidFill>
              <a:latin typeface="+mj-lt"/>
              <a:cs typeface="Calibri Light"/>
            </a:endParaRPr>
          </a:p>
        </p:txBody>
      </p:sp>
      <p:sp>
        <p:nvSpPr>
          <p:cNvPr id="3" name="TextBox 2">
            <a:extLst>
              <a:ext uri="{FF2B5EF4-FFF2-40B4-BE49-F238E27FC236}">
                <a16:creationId xmlns:a16="http://schemas.microsoft.com/office/drawing/2014/main" id="{CFE8F864-4E09-1305-568E-44F82439A009}"/>
              </a:ext>
            </a:extLst>
          </p:cNvPr>
          <p:cNvSpPr txBox="1"/>
          <p:nvPr/>
        </p:nvSpPr>
        <p:spPr>
          <a:xfrm>
            <a:off x="1533824" y="2743550"/>
            <a:ext cx="9577633" cy="3323987"/>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Changing the terminology from ‘differentiation’ to ‘</a:t>
            </a:r>
            <a:r>
              <a:rPr lang="en-GB" sz="2400" dirty="0" err="1">
                <a:latin typeface="Arial" panose="020B0604020202020204" pitchFamily="34" charset="0"/>
                <a:cs typeface="Arial" panose="020B0604020202020204" pitchFamily="34" charset="0"/>
              </a:rPr>
              <a:t>accessiblity</a:t>
            </a:r>
            <a:r>
              <a:rPr lang="en-GB" sz="2400" dirty="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Looking at the ‘five a day’.</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Marking and feedback policy – using S when supported.</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Focus on scaffolding and using technology.</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SLT will be looking at evidence of scaffolding in books/seesaw in the next few weeks.</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Consider the place for differentiation within your classroom – there will be a need for it in some lessons, for some children.</a:t>
            </a:r>
          </a:p>
          <a:p>
            <a:endParaRPr lang="en-GB" dirty="0"/>
          </a:p>
        </p:txBody>
      </p:sp>
    </p:spTree>
    <p:extLst>
      <p:ext uri="{BB962C8B-B14F-4D97-AF65-F5344CB8AC3E}">
        <p14:creationId xmlns:p14="http://schemas.microsoft.com/office/powerpoint/2010/main" val="515955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41E0B-4A68-0896-D5AE-0ED493DBE29F}"/>
              </a:ext>
            </a:extLst>
          </p:cNvPr>
          <p:cNvSpPr>
            <a:spLocks noGrp="1"/>
          </p:cNvSpPr>
          <p:nvPr>
            <p:ph type="title"/>
          </p:nvPr>
        </p:nvSpPr>
        <p:spPr/>
        <p:txBody>
          <a:bodyPr/>
          <a:lstStyle/>
          <a:p>
            <a:r>
              <a:rPr lang="en-GB"/>
              <a:t>Useful Links</a:t>
            </a:r>
          </a:p>
        </p:txBody>
      </p:sp>
      <p:sp>
        <p:nvSpPr>
          <p:cNvPr id="3" name="Content Placeholder 2">
            <a:extLst>
              <a:ext uri="{FF2B5EF4-FFF2-40B4-BE49-F238E27FC236}">
                <a16:creationId xmlns:a16="http://schemas.microsoft.com/office/drawing/2014/main" id="{187C2FAC-A96D-D281-03F9-B29BD9516ACA}"/>
              </a:ext>
            </a:extLst>
          </p:cNvPr>
          <p:cNvSpPr>
            <a:spLocks noGrp="1"/>
          </p:cNvSpPr>
          <p:nvPr>
            <p:ph idx="1"/>
          </p:nvPr>
        </p:nvSpPr>
        <p:spPr/>
        <p:txBody>
          <a:bodyPr>
            <a:normAutofit fontScale="92500"/>
          </a:bodyPr>
          <a:lstStyle/>
          <a:p>
            <a:r>
              <a:rPr lang="en-GB">
                <a:hlinkClick r:id="rId2"/>
              </a:rPr>
              <a:t>EEF blog: Moving from ‘differentiation’ to ‘adaptive teaching’ | EEF (educationendowmentfoundation.org.uk)</a:t>
            </a:r>
            <a:endParaRPr lang="en-GB"/>
          </a:p>
          <a:p>
            <a:r>
              <a:rPr lang="en-GB">
                <a:hlinkClick r:id="rId3"/>
              </a:rPr>
              <a:t>EEF Blog: Assess, adjust, adapt – what does adaptive teaching… | EEF (educationendowmentfoundation.org.uk)</a:t>
            </a:r>
            <a:endParaRPr lang="en-GB"/>
          </a:p>
          <a:p>
            <a:r>
              <a:rPr lang="en-GB">
                <a:hlinkClick r:id="rId4"/>
              </a:rPr>
              <a:t>Effective Adaptive Teaching (teachwithmrst.com)</a:t>
            </a:r>
            <a:endParaRPr lang="en-GB"/>
          </a:p>
          <a:p>
            <a:r>
              <a:rPr lang="en-GB">
                <a:hlinkClick r:id="rId5"/>
              </a:rPr>
              <a:t>Teacher Handbook SEND.pdf</a:t>
            </a:r>
            <a:r>
              <a:rPr lang="en-GB"/>
              <a:t> (</a:t>
            </a:r>
            <a:r>
              <a:rPr lang="en-GB" err="1"/>
              <a:t>sharepoint</a:t>
            </a:r>
            <a:r>
              <a:rPr lang="en-GB"/>
              <a:t>)</a:t>
            </a:r>
          </a:p>
          <a:p>
            <a:r>
              <a:rPr lang="en-GB" err="1">
                <a:hlinkClick r:id="rId6"/>
              </a:rPr>
              <a:t>Staniland</a:t>
            </a:r>
            <a:r>
              <a:rPr lang="en-GB">
                <a:hlinkClick r:id="rId6"/>
              </a:rPr>
              <a:t> Academy Supporting Learners with SEND Nov 22.docx</a:t>
            </a:r>
            <a:r>
              <a:rPr lang="en-GB"/>
              <a:t> (</a:t>
            </a:r>
            <a:r>
              <a:rPr lang="en-GB" err="1"/>
              <a:t>sharepoint</a:t>
            </a:r>
            <a:r>
              <a:rPr lang="en-GB"/>
              <a:t>)</a:t>
            </a:r>
          </a:p>
        </p:txBody>
      </p:sp>
    </p:spTree>
    <p:extLst>
      <p:ext uri="{BB962C8B-B14F-4D97-AF65-F5344CB8AC3E}">
        <p14:creationId xmlns:p14="http://schemas.microsoft.com/office/powerpoint/2010/main" val="15375075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98645a1-bdb2-4625-8bb4-f6cce4c8e64e">
      <UserInfo>
        <DisplayName/>
        <AccountId xsi:nil="true"/>
        <AccountType/>
      </UserInfo>
    </SharedWithUsers>
    <MediaLengthInSeconds xmlns="8abdbced-67c4-4fe2-933d-2651f641c2d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96995A6D5EDA747908783C8BE840F5D" ma:contentTypeVersion="11" ma:contentTypeDescription="Create a new document." ma:contentTypeScope="" ma:versionID="98f1c6c4865275e7009070ed87435a0a">
  <xsd:schema xmlns:xsd="http://www.w3.org/2001/XMLSchema" xmlns:xs="http://www.w3.org/2001/XMLSchema" xmlns:p="http://schemas.microsoft.com/office/2006/metadata/properties" xmlns:ns2="8abdbced-67c4-4fe2-933d-2651f641c2d5" xmlns:ns3="398645a1-bdb2-4625-8bb4-f6cce4c8e64e" targetNamespace="http://schemas.microsoft.com/office/2006/metadata/properties" ma:root="true" ma:fieldsID="df333dac94ae59a7c2ac4e1b7701cfc0" ns2:_="" ns3:_="">
    <xsd:import namespace="8abdbced-67c4-4fe2-933d-2651f641c2d5"/>
    <xsd:import namespace="398645a1-bdb2-4625-8bb4-f6cce4c8e64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abdbced-67c4-4fe2-933d-2651f641c2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98645a1-bdb2-4625-8bb4-f6cce4c8e64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EFA1D8-4778-4391-86CE-F825E979F997}">
  <ds:schemaRefs>
    <ds:schemaRef ds:uri="http://schemas.microsoft.com/sharepoint/v3/contenttype/forms"/>
  </ds:schemaRefs>
</ds:datastoreItem>
</file>

<file path=customXml/itemProps2.xml><?xml version="1.0" encoding="utf-8"?>
<ds:datastoreItem xmlns:ds="http://schemas.openxmlformats.org/officeDocument/2006/customXml" ds:itemID="{08AD51FC-D41F-4762-97E4-08564809F008}">
  <ds:schemaRefs>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terms/"/>
    <ds:schemaRef ds:uri="http://www.w3.org/XML/1998/namespace"/>
    <ds:schemaRef ds:uri="398645a1-bdb2-4625-8bb4-f6cce4c8e64e"/>
    <ds:schemaRef ds:uri="http://schemas.openxmlformats.org/package/2006/metadata/core-properties"/>
    <ds:schemaRef ds:uri="8abdbced-67c4-4fe2-933d-2651f641c2d5"/>
    <ds:schemaRef ds:uri="http://purl.org/dc/elements/1.1/"/>
  </ds:schemaRefs>
</ds:datastoreItem>
</file>

<file path=customXml/itemProps3.xml><?xml version="1.0" encoding="utf-8"?>
<ds:datastoreItem xmlns:ds="http://schemas.openxmlformats.org/officeDocument/2006/customXml" ds:itemID="{6C9E73DE-08B1-4F97-ADA9-E073529810E5}">
  <ds:schemaRefs>
    <ds:schemaRef ds:uri="398645a1-bdb2-4625-8bb4-f6cce4c8e64e"/>
    <ds:schemaRef ds:uri="8abdbced-67c4-4fe2-933d-2651f641c2d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Organic</Template>
  <TotalTime>5</TotalTime>
  <Words>1737</Words>
  <Application>Microsoft Office PowerPoint</Application>
  <PresentationFormat>Widescreen</PresentationFormat>
  <Paragraphs>117</Paragraphs>
  <Slides>24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Garamond</vt:lpstr>
      <vt:lpstr>Helvetica Neue</vt:lpstr>
      <vt:lpstr>Roboto</vt:lpstr>
      <vt:lpstr>Symbol</vt:lpstr>
      <vt:lpstr>Organic</vt:lpstr>
      <vt:lpstr>PowerPoint Presentation</vt:lpstr>
      <vt:lpstr>Adapting lessons to make them accessible to all!</vt:lpstr>
      <vt:lpstr>PowerPoint Presentation</vt:lpstr>
      <vt:lpstr>PowerPoint Presentation</vt:lpstr>
      <vt:lpstr>What is adaptive teaching? </vt:lpstr>
      <vt:lpstr>What is adaptive teaching? </vt:lpstr>
      <vt:lpstr>PowerPoint Presentation</vt:lpstr>
      <vt:lpstr>The Five a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Accessibility </vt:lpstr>
      <vt:lpstr>Useful Links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Adaptive Teaching</dc:title>
  <dc:creator>Emma Barton</dc:creator>
  <cp:lastModifiedBy>Emma Barton</cp:lastModifiedBy>
  <cp:revision>1</cp:revision>
  <dcterms:created xsi:type="dcterms:W3CDTF">2022-10-04T16:31:00Z</dcterms:created>
  <dcterms:modified xsi:type="dcterms:W3CDTF">2023-03-24T10:34:21Z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0x010100096995A6D5EDA747908783C8BE840F5D</vt:lpwstr>
  </property>
  <property fmtid="{D5CDD505-2E9C-101B-9397-08002B2CF9AE}" pid="3" name="ComplianceAssetId">
    <vt:lpwstr/>
  </property>
  <property fmtid="{D5CDD505-2E9C-101B-9397-08002B2CF9AE}" pid="4" name="_ExtendedDescription">
    <vt:lpwstr/>
  </property>
  <property fmtid="{D5CDD505-2E9C-101B-9397-08002B2CF9AE}" pid="5" name="TriggerFlowInfo">
    <vt:lpwstr/>
  </property>
</Properties>
</file>